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FHNWO+MS-UIGothic"/>
      <p:regular r:id="rId15"/>
    </p:embeddedFont>
    <p:embeddedFont>
      <p:font typeface="QNPAAN+SAUAWD+ArialMT"/>
      <p:regular r:id="rId16"/>
    </p:embeddedFont>
    <p:embeddedFont>
      <p:font typeface="VVNNTP+GMDGDO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CCCAC-9D07-4299-B913-222EF82A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E6E4C-8A91-4D41-868E-65B67127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AB27F-8E6C-41BF-80E8-5AA8680F4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D2112-AC35-43E3-8105-E359BDC67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52B44-3246-4E86-9469-1CE4635B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5E92B-71E8-466F-A999-CC20D08EE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287B7-B215-4B43-A0EF-93B05D7EC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49B2E-58D8-4E6C-AABD-CA12A25A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FED09-B535-4103-8B66-577F840C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3F063-9549-4A9F-9951-B51997DF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FEAE4-BC8C-4612-B997-050843A02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24041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AFHNWO+MS-UIGothic"/>
                <a:cs typeface="AFHNWO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747835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NPAAN+SAUAWD+ArialMT"/>
                <a:cs typeface="QNPAAN+SAUA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画蛇添足的寓言故事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NPAAN+SAUAWD+ArialMT"/>
                <a:cs typeface="QNPAAN+SAUA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画蛇添足的启示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86797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NPAAN+SAUAWD+ArialMT"/>
                <a:cs typeface="QNPAAN+SAUA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其他寓言故事分享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75764" y="442804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NPAAN+SAUAWD+ArialMT"/>
                <a:cs typeface="QNPAAN+SAUA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寓言的教育意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践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AFHNWO+MS-UIGothic"/>
                <a:cs typeface="AFHNWO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HNWO+MS-UIGothic"/>
                <a:cs typeface="AFHNWO+MS-UIGothic"/>
              </a:rPr>
              <a:t>寓言的定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AFHNWO+MS-UIGothic"/>
                <a:cs typeface="AFHNWO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寓言是一种以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物或人物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主角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短故事，通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过讲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述其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教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达深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的道理或道德教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诲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短精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、生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形象、寓意深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HNWO+MS-UIGothic"/>
                <a:cs typeface="AFHNWO+MS-UIGothic"/>
              </a:rPr>
              <a:t>寓言的教育意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培养道德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观</a:t>
            </a:r>
            <a:r>
              <a:rPr sz="1550">
                <a:solidFill>
                  <a:srgbClr val="8C8C8C"/>
                </a:solidFill>
                <a:latin typeface="AFHNWO+MS-UIGothic"/>
                <a:cs typeface="AFHNWO+MS-UIGothic"/>
              </a:rPr>
              <a:t>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传递</a:t>
            </a: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文化价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寓言故事通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的情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和形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象的人物，引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导读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者形成正确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的道德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念和价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寓言故事作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为传统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文化的重要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成部分，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了丰富的文化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和民族精神。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启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思考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促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8C8C8C"/>
                </a:solidFill>
                <a:latin typeface="AFHNWO+MS-UIGothic"/>
                <a:cs typeface="AFHNWO+MS-UIGothic"/>
              </a:rPr>
              <a:t>情感和社会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8C8C8C"/>
                </a:solidFill>
                <a:latin typeface="AFHNWO+MS-UIGothic"/>
                <a:cs typeface="AFHNWO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寓言故事往往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蕴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含着深刻的道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理，引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导读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者深入思考，培养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批判性思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和独立思考能力。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寓言故事有助于培养同理心、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任感和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合作等情感和社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展方面的素养。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HNWO+MS-UIGothic"/>
                <a:cs typeface="AFHNWO+MS-UIGothic"/>
              </a:rPr>
              <a:t>故事背景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FHNWO+MS-UIGothic"/>
                <a:cs typeface="AFHNWO+MS-UIGothic"/>
              </a:rPr>
              <a:t>古代楚国的一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8C8C8C"/>
                </a:solidFill>
                <a:latin typeface="AFHNWO+MS-UIGothic"/>
                <a:cs typeface="AFHNWO+MS-UIGothic"/>
              </a:rPr>
              <a:t>祭祀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仪</a:t>
            </a:r>
            <a:r>
              <a:rPr sz="2300">
                <a:solidFill>
                  <a:srgbClr val="8C8C8C"/>
                </a:solidFill>
                <a:latin typeface="AFHNWO+MS-UIGothic"/>
                <a:cs typeface="AFHNWO+MS-UIGothic"/>
              </a:rPr>
              <a:t>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故事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生在古代楚国的一个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族家庭中，他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们举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行了一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祭祀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式，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了表达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神明的敬意，他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决定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行一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，看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谁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能画得最快最好。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8C8C8C"/>
                </a:solidFill>
                <a:latin typeface="AFHNWO+MS-UIGothic"/>
                <a:cs typeface="AFHNWO+MS-UIGothic"/>
              </a:rPr>
              <a:t>争激烈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参加比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的众人都很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秀，他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都是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族家庭中的才子，因此比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非常激烈，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大家都想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得比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F7F7F7"/>
                </a:solidFill>
                <a:latin typeface="AFHNWO+MS-UIGothic"/>
                <a:cs typeface="AFHNWO+MS-UIGothic"/>
              </a:rPr>
              <a:t>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HNWO+MS-UIGothic"/>
                <a:cs typeface="AFHNWO+MS-UIGothic"/>
              </a:rPr>
              <a:t>故事情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FHNWO+MS-UIGothic"/>
                <a:cs typeface="AFHNWO+MS-UIGothic"/>
              </a:rPr>
              <a:t>第一个画完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FHNWO+MS-UIGothic"/>
                <a:cs typeface="AFHNWO+MS-UIGothic"/>
              </a:rPr>
              <a:t>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终结</a:t>
            </a:r>
            <a:r>
              <a:rPr sz="2000">
                <a:solidFill>
                  <a:srgbClr val="FFFDFD"/>
                </a:solidFill>
                <a:latin typeface="AFHNWO+MS-UIGothic"/>
                <a:cs typeface="AFHNWO+MS-UIGothic"/>
              </a:rPr>
              <a:t>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在比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赛过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程中，有一个人很快就画完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了蛇，他以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自己一定是比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者，于是就开始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蛇添加脚。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，那个人因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为给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蛇画了多余的脚，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失去了比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利，而其他人才是真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正的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FHNWO+MS-UIGothic"/>
                <a:cs typeface="AFHNWO+MS-UIGothic"/>
              </a:rPr>
              <a:t>其他人的嘲笑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当其他人看到他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蛇画脚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，都开始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嘲笑他，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他已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经输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了比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是看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谁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先画完蛇，而不是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蛇添加多余的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DFD"/>
                </a:solidFill>
                <a:latin typeface="AFHNWO+MS-UIGothic"/>
                <a:cs typeface="AFHNWO+MS-UIGothic"/>
              </a:rPr>
              <a:t>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FHNWO+MS-UIGothic"/>
                <a:cs typeface="AFHNWO+MS-UIGothic"/>
              </a:rPr>
              <a:t>寓意解析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AFHNWO+MS-UIGothic"/>
                <a:cs typeface="AFHNWO+MS-UIGothic"/>
              </a:rPr>
              <a:t>不要做多余的事情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2175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个故事告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，在做事情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不要做多余的事情，否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只会适得其反。就像那个人一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如果他只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注于画蛇，而不是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蛇添加脚，他就能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得比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AFHNWO+MS-UIGothic"/>
                <a:cs typeface="AFHNWO+MS-UIGothic"/>
              </a:rPr>
              <a:t>遵守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2458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个故事也告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，要遵守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律。在比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中，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是看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谁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先画完蛇，而不是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添加多余的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西。如果那个人不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违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，他就能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得比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AFHNWO+MS-UIGothic"/>
                <a:cs typeface="AFHNWO+MS-UIGothic"/>
              </a:rPr>
              <a:t>不自量力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9082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此外，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个故事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不要不自量力。那个人之所以失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，是因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于自信，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认为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自己一定能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够赢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得比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，因此开始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蛇添加脚。如果我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够认识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到自己的不足，就不会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做出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F7F7F7"/>
                </a:solidFill>
                <a:latin typeface="AFHNWO+MS-UIGothic"/>
                <a:cs typeface="AFHNWO+MS-UIGothic"/>
              </a:rPr>
              <a:t>的事情来。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https://d.book118.com/096224041034010102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AFHNWO+MS-UIGothic</vt:lpstr>
      <vt:lpstr>SimSun</vt:lpstr>
      <vt:lpstr>QNPAAN+SAUAWD+ArialMT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2024-09-26T23:51:16.711</cp:lastPrinted>
  <dcterms:created xsi:type="dcterms:W3CDTF">2024-09-26T15:51:16Z</dcterms:created>
  <dcterms:modified xsi:type="dcterms:W3CDTF">2024-09-26T15:51:17Z</dcterms:modified>
</cp:coreProperties>
</file>