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7FB94-EC79-4D66-9879-5CB3F6410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341CA2-DA77-452C-BBCD-2B7924AA1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F791A-BAAE-4CFF-A870-8FF152408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798ACF-8E23-4AD0-8266-3F5B0ED7C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A0F66-3CDD-4512-856B-B2CAE8CDA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E9205-561C-4A77-99BE-C9312DDA2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F0FBA2-BE23-4BB4-8DA2-AA706B059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D8445D-0542-4F56-9D24-CED5E8F1F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C193A6-D778-43A2-BE91-2EB7E1BF2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48B37-7091-4E7E-BF81-086DFF02A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78C61-5D81-46BD-AA9C-3BA61A85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2423111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PPT课件护理查房目标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了解护理查房的目的和意义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掌握护理查房的基本流程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熟悉护理查房的目标和要求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掌握护理查房的技巧和方法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了解护理查房的常见问题及应对措施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掌握护理查房的实践应用与案例分析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了解护理查房的目的和意义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通过护理查房，全面了解患者的病情状况，包括病情现状、治疗进展和护理效果等。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了解患者病情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通过查房过程中对护理工作的检查和指导，提高护理人员的专业水平和服务质量，从而提升患者的满意度。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护理查房为医护人员提供了一个交流平台，有助于加强医护之间的沟通与协作，提高医疗团队的协作效率。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加强医护沟通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根据患者的实际情况和护理需求，不断完善和调整护理计划，确保患者得到全面、专业的护理服务。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完善护理计划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260" r="252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通过及时发现和解决护理过程中的问题，提高护理效果，促进患者的康复。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提高护理效果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确保患者得到专业、贴心的护理服务，提高患者的就医体验和满意度，同时保障患者的合法权益。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加强护理工作的专业性和服务质量，提升护理人员在医疗体系中的地位和影响力。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提升护理地位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通过护理查房的实践和研究，不断推动护理学科的发展和完善，提高护理专业的理论和实践水平。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掌握护理查房的基本流程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选择合适的时间进行护理查房，确保参与人员能够准时参加。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确定查房主题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准备资料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根据科室特点和实际需求，确定查房的主题和重点内容。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收集相关资料和病历，整理并制作PPT课件，以便在查房中进行展示和讲解。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查房前的准备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保持整洁、大方的形象，注意言谈举止的礼貌和得体。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注意礼仪和形象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在讲解过程中，使用简洁明了的语言，避免专业术语的过多使用，确保参与人员能够理解。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讲解清晰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鼓励参与人员提问和发表意见，及时回答问题，进行互动交流。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查房后的总结与反馈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总结查房内容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对查房中讲解的内容进行总结和归纳，强调重点和要点。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反馈意见和建议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收集参与人员的反馈意见和建议，对查房内容和形式进行改进和完善。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制定改进措施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根据反馈意见和建议，制定具体的改进措施，提高护理查房的质量和效果。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熟悉护理查房的目标和要求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4" r="316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提升护士的专业技能和服务水平，提高护理工作的效率和质量。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确保患者得到高质量的护理服务，满足患者的需求和期望。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83" b="388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及时发现和解决护理过程中的安全隐患，预防患者发生意外事件。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加强患者安全教育，提高患者的自我保护意识和能力。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加强护士的职业道德教育，提高护士的职业素养和责任心。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培养护士的创新意识和团队协作精神，提高护士的综合素质和能力。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提升护士综合素质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https://d.book118.com/096224231113010052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2024-09-18T20:58:14.635</cp:lastPrinted>
  <dcterms:created xsi:type="dcterms:W3CDTF">2024-09-18T12:58:14Z</dcterms:created>
  <dcterms:modified xsi:type="dcterms:W3CDTF">2024-09-18T12:58:16Z</dcterms:modified>
</cp:coreProperties>
</file>