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28164-6BA9-49BC-8DA3-6799387EA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3695C-AD66-4C56-AFDE-B91A5DF62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19C11-667F-42A1-8746-F17FC1FB9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1E0E0-0BE0-4697-A367-BE4B75896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1C60C2-39E7-4D0B-8D20-3F50A3841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78AEA9-CEA5-4064-A544-95E8C4678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729175-9B1D-475C-9831-1620E5B90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8BBB5-A913-4CEB-AB85-EE99D70B6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78B0C-043E-4CFC-B4E5-5535DB19B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FA39B-5E11-4E9F-BDEE-2903FB73B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AFE39-CF97-4E20-92CE-C74251B22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30042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孩子在家庭和学校中的角色定位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孩子在家庭中的角色定位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孩子在学校中的角色定位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家庭与学校对孩子角色定位的影响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孩子角色定位的挑战与解决方案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探讨孩子在家庭和学校中的角色定位，分析其对孩子成长的影响。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强调家庭和学校在孩子角色定位中的互补作用，促进孩子全面发展。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提出相关建议，帮助家长和教师更好地理解和引导孩子。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81" b="238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480" r="264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包括孩子在家庭中的地位、责任、权利和义务等方面。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家庭中孩子的角色定位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包括孩子在学校中的地位、责任、权利和义务等方面。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学校中孩子的角色定位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分析家庭和学校在孩子角色定位中的相互作用和影响。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家庭与学校角色定位的互补性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提出针对家长和教师的建议，促进孩子在家庭和学校中的角色定位更加合理、科学。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孩子在家庭中的角色定位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088" r="1508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作为家庭的一员，孩子需要认识到自己在家庭中的地位和角色，明确自己的权利和义务。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孩子应该尊重父母和其他家庭成员，理解家庭是一个整体，每个成员都对家庭有所贡献。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通过参与家庭活动和决策，孩子可以逐渐培养自己的责任感和独立性。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家庭成员的角色认知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通过分工合作和共同完成家庭任务，孩子可以逐渐培养团队精神和协作能力。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家长可以给予孩子适当的鼓励和奖励，激发他们的积极性和动力。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50" r="71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041" r="1104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家长应该引导孩子承担适当的家务劳动，让他们学会承担责任和义务。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家庭责任感的培养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786" b="107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1" b="11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家庭生活中的参与和贡献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孩子可以参与家庭决策，提出自己的意见和建议，增强家庭成员之间的互动和沟通。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在家庭活动中，孩子可以发挥自己的特长和兴趣，为家庭带来欢乐和活力。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孩子还可以通过关心家人、照顾弟妹等行为，展现自己的爱心和责任感。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孩子在学校中的角色定位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认识到自己是学校的一员，有权利和义务参与学校生活。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明确自己的学生身份，遵守学校的规章制度。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尊重师长，与同学友好相处，营造和谐的学习氛围。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学生身份的角色认知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认真听讲，积极思考，主动发言，提高课堂学习效率。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按时完成作业，保证作业质量，培养自主学习的能力。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789" b="1078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195" b="111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主动寻求帮助，与同学合作学习，共同进步。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学习责任的承担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https://d.book118.com/096230042045010044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2024-09-12T14:03:07.112</cp:lastPrinted>
  <dcterms:created xsi:type="dcterms:W3CDTF">2024-09-12T06:03:07Z</dcterms:created>
  <dcterms:modified xsi:type="dcterms:W3CDTF">2024-09-12T06:03:09Z</dcterms:modified>
</cp:coreProperties>
</file>