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874E3-CCBD-4AB7-B9A1-84BB5A5DA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AF26D-56FD-4175-B41D-D12165E8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AB840-BF4E-4576-9BD4-50EB85DA0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AFA01-2BF4-4FF6-98DF-9168FA20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B296B-C16F-41E1-9B72-FEB3B17BD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8C6A4-736E-48D8-AAA9-7E791E3FE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BDAB6-0332-47AA-8343-4CAD08CE0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A24FF-4043-4D57-ACE9-C963A6AB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C0927-BCC7-4AFA-B571-E64A26DA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0C9FA-B35B-417B-812A-08C8FD41D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20B00-5C00-41B5-989D-483D7A43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122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普外科全院护理查房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通过查房，对普外科的护理流程进行全面评估，发现并改进存在的问题，提高护理工作的效率和质量。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根据查房过程中发现的问题，进一步完善普外科的护理制度，确保各项护理工作有章可循、有据可依。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通过查房，对护士的护理技能进行评估和指导，提高护士的专业水平和服务能力。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在查房过程中，鼓励护士分享自己的护理经验和心得，促进护士之间的交流和学习。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通过查房，向护士介绍普外科护理领域的新知识、新技术和新方法，提高护士的专业素养和创新能力。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在查房过程中，强调团队协作的重要性，培养护士的团队意识和合作精神。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分享护理经验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强化风险防范意识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通过改进护理流程和提高护士服务水平，提高患者对普外科护理工作的满意度。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在查房过程中，强调风险防范意识的重要性，提高护士对风险的敏感度和应对能力。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通过查房，全面了解患者的病情和护理情况，及时发现并解决潜在的安全隐患。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姓名、年龄、性别、床号、住院号等。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手术情况、疾病类型、病情变化等。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对疾病的认知程度、心理状态等。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是否按照计划进行护理操作，如定时记录生命体征、评估患者情况等。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护理计划执行情况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护理记录完整性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检查护理操作是否符合规范，如输液操作、吸氧操作等。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检查护理记录是否完整、准确，包括患者病情变化、护理措施等。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护理措施落实情况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了解患者对护理工作的满意度，包括服务态度、护理技能等方面。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如褥疮发生率、肺部感染率等指标的统计和分析。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统计患者并发症发生情况，分析原因并提出改进措施。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并发症发生情况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常见护理问题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如褥疮、肺部感染等问题的发生情况和原因分析。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针对问题制定相应的改进措施，如加强褥疮预防护理、提高吸氧操作技能等。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对改进措施的实施情况进行跟踪评价，确保问题得到有效解决。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详细描述：在查房前，需要确定具体的时间和地点，以便所有参与人员能够准时参加。时间应尽量避开正常的上班时间，以免影响正常的医疗工作。地点应选择宽敞、明亮、便于交流的地方。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总结词：代表性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详细描述：参与查房的人员应具有代表性，包括护理人员、医生、管理人员等。这样可以全方位地了解普外科的护理情况，提高查房效果。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总结词：目的性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详细描述：在查房前，应制定详细的计划和目标。计划应包括查房的流程、重点内容、时间安排等；目标应明确，以便评估查房效果。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https://d.book118.com/096231223205010044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2024-09-13T06:32:03.138</cp:lastPrinted>
  <dcterms:created xsi:type="dcterms:W3CDTF">2024-09-12T22:32:03Z</dcterms:created>
  <dcterms:modified xsi:type="dcterms:W3CDTF">2024-09-12T22:32:05Z</dcterms:modified>
</cp:coreProperties>
</file>