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5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96084-AEC0-4C5F-8388-6809B5CFB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8B511-515E-4CC4-B3FC-4F4C78B6E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48F4E-2A6F-428A-B23E-2F6E918B8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8EC3E-918A-4618-882C-9D3E2D797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C87A01-0F15-40B4-9562-B086C90AE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B23B6-9733-4F9D-A61C-1E65D37F2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2B040-728C-46E4-9D04-94A59E5FF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06FE6-D157-423B-B64F-526CCA58A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76276-7D5A-4AA6-8A6E-6C3EAE7D3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22FDF-DBBD-47D1-83BF-0F002FF61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2D4F7-FA59-405A-9765-C2C976B3F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211" r:id="rId2"/>
    <p:sldLayoutId id="2147498212" r:id="rId3"/>
    <p:sldLayoutId id="2147498213" r:id="rId4"/>
    <p:sldLayoutId id="2147498214" r:id="rId5"/>
    <p:sldLayoutId id="2147498215" r:id="rId6"/>
    <p:sldLayoutId id="2147498216" r:id="rId7"/>
    <p:sldLayoutId id="2147498217" r:id="rId8"/>
    <p:sldLayoutId id="2147498218" r:id="rId9"/>
    <p:sldLayoutId id="2147498219" r:id="rId10"/>
    <p:sldLayoutId id="21474982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31233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急性ST段抬高型心肌梗死诊疗规范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急性ST段抬高型心肌梗死概述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急性ST段抬高型心肌梗死诊疗流程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急性ST段抬高型心肌梗死诊疗规范要点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急性ST段抬高型心肌梗死诊疗规范实施建议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急性ST段抬高型心肌梗死概述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定义和诊断标准</a:t>
            </a:r>
            <a:endParaRPr lang="zh-CN" altLang="en-US"/>
          </a:p>
        </p:txBody>
      </p:sp>
      <p:sp>
        <p:nvSpPr>
          <p:cNvPr id="1048946" name="矩形: 圆角 2"/>
          <p:cNvSpPr/>
          <p:nvPr>
            <p:custDataLst>
              <p:tags r:id="rId2"/>
            </p:custDataLst>
          </p:nvPr>
        </p:nvSpPr>
        <p:spPr>
          <a:xfrm>
            <a:off x="838200" y="1885276"/>
            <a:ext cx="10515502" cy="1664994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48" name="Freeform 6"/>
          <p:cNvSpPr/>
          <p:nvPr>
            <p:custDataLst>
              <p:tags r:id="rId3"/>
            </p:custDataLst>
          </p:nvPr>
        </p:nvSpPr>
        <p:spPr bwMode="auto">
          <a:xfrm>
            <a:off x="838200" y="2030613"/>
            <a:ext cx="1184616" cy="1373407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0" name="正文"/>
          <p:cNvSpPr txBox="1"/>
          <p:nvPr>
            <p:custDataLst>
              <p:tags r:id="rId4"/>
            </p:custDataLst>
          </p:nvPr>
        </p:nvSpPr>
        <p:spPr>
          <a:xfrm>
            <a:off x="2046089" y="1885276"/>
            <a:ext cx="9124968" cy="166499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定义：急性ST段抬高型心肌梗死是指冠状动脉发生急性闭塞，心肌因缺血而坏死，出现以剧烈胸痛、心电图特征性ST段抬高为表现的临床综合征。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2" name="矩形: 圆角 118"/>
          <p:cNvSpPr/>
          <p:nvPr>
            <p:custDataLst>
              <p:tags r:id="rId5"/>
            </p:custDataLst>
          </p:nvPr>
        </p:nvSpPr>
        <p:spPr>
          <a:xfrm>
            <a:off x="838200" y="3992060"/>
            <a:ext cx="10515502" cy="1664994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54" name="正文"/>
          <p:cNvSpPr txBox="1"/>
          <p:nvPr>
            <p:custDataLst>
              <p:tags r:id="rId6"/>
            </p:custDataLst>
          </p:nvPr>
        </p:nvSpPr>
        <p:spPr>
          <a:xfrm>
            <a:off x="2046089" y="3992060"/>
            <a:ext cx="9124968" cy="166499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诊断标准：根据患者的症状、体征、心电图和心肌酶学检查，可作出急性ST段抬高型心肌梗死的诊断。其中，心电图的ST段抬高是诊断的重要依据，心肌酶学检查可辅助诊断并判断心肌坏死的程度。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6" name="Freeform 6"/>
          <p:cNvSpPr/>
          <p:nvPr>
            <p:custDataLst>
              <p:tags r:id="rId7"/>
            </p:custDataLst>
          </p:nvPr>
        </p:nvSpPr>
        <p:spPr bwMode="auto">
          <a:xfrm>
            <a:off x="838200" y="4137397"/>
            <a:ext cx="1184616" cy="1373407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疾病严重程度评估</a:t>
            </a:r>
            <a:endParaRPr lang="zh-CN" altLang="en-US"/>
          </a:p>
        </p:txBody>
      </p:sp>
      <p:sp>
        <p:nvSpPr>
          <p:cNvPr id="104899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根据患者症状和体征评估病情严重程度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根据心电图表现评估心肌梗死范围和严重程度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根据心肌酶谱水平评估心肌坏死程度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根据危险因素评估患者预后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疾病发病机制</a:t>
            </a:r>
            <a:endParaRPr lang="zh-CN" altLang="en-US"/>
          </a:p>
        </p:txBody>
      </p:sp>
      <p:sp>
        <p:nvSpPr>
          <p:cNvPr id="104905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冠状动脉痉挛：引起心肌缺血和坏死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冠状动脉粥样硬化：斑块破裂导致血栓形成，阻塞血管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心肌桥：心肌桥压迫冠状动脉，导致血流受阻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炎症反应：心肌炎等炎症疾病引起心肌损伤和坏死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9259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急性ST段抬高型心肌梗死诊疗流程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院前急救</a:t>
            </a:r>
            <a:endParaRPr lang="zh-CN" altLang="en-US"/>
          </a:p>
        </p:txBody>
      </p:sp>
      <p:sp>
        <p:nvSpPr>
          <p:cNvPr id="104914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立即拨打急救电话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保持呼吸道通畅，给予吸氧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建立静脉通道，给予急救药物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评估患者情况，进行心肺复苏等急救措施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急诊科诊疗</a:t>
            </a:r>
            <a:endParaRPr lang="zh-CN" altLang="en-US"/>
          </a:p>
        </p:txBody>
      </p:sp>
      <p:sp>
        <p:nvSpPr>
          <p:cNvPr id="104918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患者到达急诊科后，应立即进行心电图检查和血液心肌坏死标志物检测。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根据心电图结果，确诊为急性ST段抬高型心肌梗死，应立即进行再灌注治疗。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评估患者病情和风险因素，制定个体化治疗方案。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密切监测患者生命体征，及时处理并发症。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住院治疗</a:t>
            </a:r>
            <a:endParaRPr lang="zh-CN" altLang="en-US"/>
          </a:p>
        </p:txBody>
      </p:sp>
      <p:sp>
        <p:nvSpPr>
          <p:cNvPr id="104924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住院后诊断：通过心电图、心肌酶谱等检查，确诊病情，评估病情严重程度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住院前准备：患者需携带相关证件和医疗证明，进行必要的检查和评估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治疗方案制定：根据患者病情和自身认知情况，制定个性化的治疗方案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治疗后护理：定期监测病情，调整治疗方案，保持患者良好心态和健康生活方式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https://d.book118.com/096231233112010101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急性ST段抬高型心肌梗死诊疗规范</vt:lpstr>
      <vt:lpstr>目录</vt:lpstr>
      <vt:lpstr>单击添加章节标题</vt:lpstr>
      <vt:lpstr>急性ST段抬高型心肌梗死概述</vt:lpstr>
      <vt:lpstr>定义和诊断标准</vt:lpstr>
      <vt:lpstr>疾病严重程度评估</vt:lpstr>
      <vt:lpstr>疾病发病机制</vt:lpstr>
      <vt:lpstr>急性ST段抬高型心肌梗死诊疗流程</vt:lpstr>
      <vt:lpstr>院前急救</vt:lpstr>
      <vt:lpstr>急诊科诊疗</vt:lpstr>
      <vt:lpstr>住院治疗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2024-09-25T21:57:41.236</cp:lastPrinted>
  <dcterms:created xsi:type="dcterms:W3CDTF">2024-09-25T13:57:41Z</dcterms:created>
  <dcterms:modified xsi:type="dcterms:W3CDTF">2024-09-25T13:57:43Z</dcterms:modified>
</cp:coreProperties>
</file>