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QTSRM+KFSURT+MicrosoftYaHei-Bold"/>
      <p:regular r:id="rId19"/>
    </p:embeddedFont>
    <p:embeddedFont>
      <p:font typeface="SSDINQ+MS-UIGothic"/>
      <p:regular r:id="rId20"/>
    </p:embeddedFont>
    <p:embeddedFont>
      <p:font typeface="RNBNTI+NRBKFL+ArialMT"/>
      <p:regular r:id="rId21"/>
    </p:embeddedFont>
    <p:embeddedFont>
      <p:font typeface="IMRRFH+SGEWPD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B5BC-D418-477D-8D8B-AD3068A0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7754F-A959-4946-9563-CE2094A2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22C88-C75C-40A5-893A-B5AA95B5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7F334-012B-4679-A6A2-AB2BF318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EEFEA-4E92-4E3F-BA2B-B7A12D28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45BEA-92BE-49C1-ACFD-1E9AB67C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08B56-1116-4997-A4CD-F1D6AA9B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BC7A1-E31F-4C04-BE6B-D7B92432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69E38-B25B-4D7C-8D4D-6542E9AA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DDDF1-4088-4A2F-9EA3-C131AD2F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3C20F-FC38-41C4-B563-0BC94CBD1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3214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QTSRM+KFSURT+MicrosoftYaHei-Bold"/>
                <a:cs typeface="JQTSRM+KFSUR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生理作用与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生理作用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FFFF"/>
                </a:solidFill>
                <a:latin typeface="SSDINQ+MS-UIGothic"/>
                <a:cs typeface="SSDINQ+MS-UIGothic"/>
              </a:rPr>
              <a:t>理作用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外周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出神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统药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物通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影响神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递质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或受体的活性，改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器的生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理功能，从而达到治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目的。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物作用机制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胆碱受体激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动剂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上腺素受体激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动剂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胆碱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酯酶</a:t>
            </a: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抑制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SDINQ+MS-UIGothic"/>
                <a:cs typeface="SSDINQ+MS-UIGothic"/>
              </a:rPr>
              <a:t>拮抗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QTSRM+KFSURT+MicrosoftYaHei-Bold"/>
                <a:cs typeface="JQTSRM+KFSUR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胆碱能受体激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动剂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SDINQ+MS-UIGothic"/>
                <a:cs typeface="SSDINQ+MS-UIGothic"/>
              </a:rPr>
              <a:t>乙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酰</a:t>
            </a:r>
            <a:r>
              <a:rPr sz="2300" spc="25">
                <a:solidFill>
                  <a:srgbClr val="609FFF"/>
                </a:solidFill>
                <a:latin typeface="SSDINQ+MS-UIGothic"/>
                <a:cs typeface="SSDINQ+MS-UIGothic"/>
              </a:rPr>
              <a:t>胆碱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SDINQ+MS-UIGothic"/>
                <a:cs typeface="SSDINQ+MS-UIGothic"/>
              </a:rPr>
              <a:t>烟碱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胆碱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酯酶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抑制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SDINQ+MS-UIGothic"/>
                <a:cs typeface="SSDINQ+MS-UIGothic"/>
              </a:rPr>
              <a:t>毒扁豆碱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毒扁豆碱是一种天然存在的胆碱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酯酶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抑制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，可以抑制胆碱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酯酶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活性，增加乙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胆碱的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发挥药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理作用。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SDINQ+MS-UIGothic"/>
                <a:cs typeface="SSDINQ+MS-UIGothic"/>
              </a:rPr>
              <a:t>新斯的明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新斯的明是一种人工合成的胆碱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酯酶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抑制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，可以抑制胆碱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酯酶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活性，增加乙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胆碱的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发挥药</a:t>
            </a: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理作用。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上腺素受体激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动剂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SDINQ+MS-UIGothic"/>
                <a:cs typeface="SSDINQ+MS-UIGothic"/>
              </a:rPr>
              <a:t>去甲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2000" spc="15">
                <a:solidFill>
                  <a:srgbClr val="609FFF"/>
                </a:solidFill>
                <a:latin typeface="SSDINQ+MS-UIGothic"/>
                <a:cs typeface="SSDINQ+MS-UIGothic"/>
              </a:rPr>
              <a:t>上腺素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2000" spc="15">
                <a:solidFill>
                  <a:srgbClr val="609FFF"/>
                </a:solidFill>
                <a:latin typeface="SSDINQ+MS-UIGothic"/>
                <a:cs typeface="SSDINQ+MS-UIGothic"/>
              </a:rPr>
              <a:t>上腺素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上腺素受体拮抗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DINQ+MS-UIGothic"/>
                <a:cs typeface="SSDINQ+MS-UIGothic"/>
              </a:rPr>
              <a:t>普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萘</a:t>
            </a:r>
            <a:r>
              <a:rPr sz="2000" spc="25">
                <a:solidFill>
                  <a:srgbClr val="609FFF"/>
                </a:solidFill>
                <a:latin typeface="SSDINQ+MS-UIGothic"/>
                <a:cs typeface="SSDINQ+MS-UIGothic"/>
              </a:rPr>
              <a:t>洛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SDINQ+MS-UIGothic"/>
                <a:cs typeface="SSDINQ+MS-UIGothic"/>
              </a:rPr>
              <a:t>拉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贝</a:t>
            </a:r>
            <a:r>
              <a:rPr sz="2000" spc="25">
                <a:solidFill>
                  <a:srgbClr val="609FFF"/>
                </a:solidFill>
                <a:latin typeface="SSDINQ+MS-UIGothic"/>
                <a:cs typeface="SSDINQ+MS-UIGothic"/>
              </a:rPr>
              <a:t>洛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QTSRM+KFSURT+MicrosoftYaHei-Bold"/>
                <a:cs typeface="JQTSRM+KFSURT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抗胆碱能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物的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床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26435" y="2363323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DINQ+MS-UIGothic"/>
                <a:cs typeface="SSDIN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上腺素受体激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动剂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床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SSDINQ+MS-UIGothic"/>
                <a:cs typeface="SSDINQ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9482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A44DF"/>
                </a:solidFill>
                <a:latin typeface="JQTSRM+KFSURT+MicrosoftYaHei-Bold"/>
                <a:cs typeface="JQTSRM+KFSUR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986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上腺素受体激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动剂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是指能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上腺素受体的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物，主要用于治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91379" y="200125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与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上腺素能机制相关的疾病。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60265" y="258727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A44DF"/>
                </a:solidFill>
                <a:latin typeface="JQTSRM+KFSURT+MicrosoftYaHei-Bold"/>
                <a:cs typeface="JQTSRM+KFSURT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91379" y="3094728"/>
            <a:ext cx="64250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床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用中，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上腺素受体激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动剂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主要用于治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支气管哮喘、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性休克、心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脏骤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停等疾病。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60265" y="395569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A44DF"/>
                </a:solidFill>
                <a:latin typeface="JQTSRM+KFSURT+MicrosoftYaHei-Bold"/>
                <a:cs typeface="JQTSRM+KFSURT+MicrosoftYaHei-Bold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1379" y="4463153"/>
            <a:ext cx="657053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此外，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上腺素受体激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动剂还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可用于治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一些疼痛性疾病，如偏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痛、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60265" y="53234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A44DF"/>
                </a:solidFill>
                <a:latin typeface="JQTSRM+KFSURT+MicrosoftYaHei-Bold"/>
                <a:cs typeface="JQTSRM+KFSURT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583094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常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上腺素受体激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动剂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包括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上腺素、去甲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上腺素、沙丁胺醇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691379" y="61052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SDINQ+MS-UIGothic"/>
                <a:cs typeface="SSDIN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https://d.book118.com/096232140140010040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JQTSRM+KFSURT+MicrosoftYaHei-Bold</vt:lpstr>
      <vt:lpstr>SSDINQ+MS-UIGothic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2024-09-07T02:43:07.151</cp:lastPrinted>
  <dcterms:created xsi:type="dcterms:W3CDTF">2024-09-06T18:43:07Z</dcterms:created>
  <dcterms:modified xsi:type="dcterms:W3CDTF">2024-09-06T18:43:08Z</dcterms:modified>
</cp:coreProperties>
</file>