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B1AEE-EF93-428E-9E6C-3683EC7D4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261DD-D95B-4D7E-8577-A1921E07A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BBEC3-87EB-4AA2-9A68-92D440EE4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5930C-87EB-416E-B302-A1B4BF24C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1E0CF1-5D08-4A46-AC22-D8B864F0E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B10359-53F0-418C-9687-D8D999494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ED2567-D39E-4405-BDF2-DCE80D906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E68F45-5906-4F28-95AB-7992E33D4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7516E-E171-43FB-A103-476E62A08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B0282-2035-452A-902C-2C397CA12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12CDD-FE3F-47B9-A2C9-A03E2E72E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23304004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业务员目标管理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业务员目标管理概述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业务员目标设定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业务员目标实施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业务员目标评估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业务员目标管理的挑战与解决方案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业务员目标管理案例分析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业务员目标管理概述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它强调组织与个人共同制定具体可行的目标，通过自我控制和自我管理的方式实现目标。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目标管理是一种以目标为导向，以人为中心，以成果为标准，使组织和个人取得最佳业绩的现代管理方法。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明确的目标能够使业务员更加专注于完成工作任务，减少无效的努力和时间浪费。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激发工作积极性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提升工作质量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促进个人与组织共同发展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目标具有激励作用，能够激发业务员的工作热情和积极性，提高工作动力。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通过制定具体、可衡量的目标，业务员可以更加注重工作细节和质量，从而提高工作质量。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目标管理有助于实现个人与组织的共同发展，使业务员与公司形成利益共同体。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对目标的完成情况进行评估和总结，及时反馈结果，为未来的工作提供经验和借鉴。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对目标的实施过程进行监控和评估，及时发现和解决问题，确保目标的顺利实现。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实施目标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通过制定计划、安排时间和资源，确保目标的顺利实施。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根据公司的战略规划和业务计划，制定具体的、可衡量的业务员个人目标。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分解目标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将总体目标分解为阶段性目标和任务，确保目标的可实现性和可操作性。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业务员目标设定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05" r="1530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目标设定的原则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确保目标具体、可衡量、可达成、相关和有时限。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目标应具有一定的挑战性，激发业务员的潜力。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目标应基于实际情况，考虑资源和能力限制。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根据业务重要性和紧急程度，确定目标的优先级。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SMART原则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挑战性原则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现实性原则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优先性原则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上下级商议法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标杆法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目标设定的方法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业务员根据个人能力和经验，制定适合自己的目标。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业务员与上级领导共同商议，制定符合组织战略的目标。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参考行业内优秀业务员的目标，作为自己努力的方向。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根据关键绩效指标，制定相应的业务目标。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目标设定的步骤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分析现状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分解任务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评估当前业务状况，找出优势和不足。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将大目标分解为具体、可执行的小任务。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调整优化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清晰地定义业务员需要达成的具体目标。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根据目标和现状，制定实现目标的计划。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根据实际情况，适时调整目标或优化计划。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业务员目标实施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确保业务员的目标清晰、具体，能够量化评估，避免模糊和抽象。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将总体目标分解为阶段性小目标，便于业务员逐步实现，提高达成率。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分解目标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为每个小目标设定合理的时间节点，确保业务员按时完成，避免拖延。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设定时间节点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为达成目标制定详细的实施计划，包括资源分配、任务分工、执行步骤等。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目标实施的计划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定期检查业务员的目标实施进度，及时发现和解决问题，确保目标顺利推进。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定期跟进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通过数据监测和分析，了解目标实施的效果，为后续调整提供依据。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数据监测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对可能影响目标实现的风险因素进行预警，提前采取应对措施，降低风险影响。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建立激励与约束机制，鼓励业务员努力实现目标，同时防止偏离目标的行为。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激励与约束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目标实施的控制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https://d.book118.com/096233040040010041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2024-09-08T00:50:15.566</cp:lastPrinted>
  <dcterms:created xsi:type="dcterms:W3CDTF">2024-09-07T16:50:15Z</dcterms:created>
  <dcterms:modified xsi:type="dcterms:W3CDTF">2024-09-07T16:50:17Z</dcterms:modified>
</cp:coreProperties>
</file>