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4E701-E624-4AC9-A0A2-6BF3EA937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0FFBD-48F5-4735-B169-54435CC57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4944F-95A1-4E1D-AB17-15A3E58F5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90734-159A-44A2-A333-146D87C30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456FED-AD92-4F26-B7DE-21BEAF432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5D5CF2-0DB5-4D2F-8CB7-BCF135BFC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ECE44-6C4B-446E-BEDA-BA118D948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64BA2-7B86-4D07-ABA6-55FFDEC7D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1AD2B-C05D-49BA-9C90-1A3B3A62B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FC34E-06F8-448D-AFB7-C32AA4376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13E32-377B-4085-9FF5-7E8276C7A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34015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拒绝平庸专注竞争力—定价原理与价格策略的竞争实力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价格策略类型与选择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竞争实力分析与评估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价格策略实施与调整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价格策略效果评估与改进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总结：提升竞争实力，拒绝平庸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74" r="328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定价是企业根据市场需求、成本状况以及竞争态势等因素，为产品或服务设定价格的过程。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定价直接影响企业的收益水平、市场份额以及品牌形象，是企业经营策略中的关键环节。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7" b="1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企业的定价目标通常包括实现预期利润、扩大市场份额、提高品牌知名度等。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在制定定价策略时，企业应遵循公平合理、符合市场需求、保持竞争力等原则。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以产品成本为基础，加上一定的利润来确定价格。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根据市场需求和消费者心理来设定价格，如差别定价、心理定价等。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以竞争对手的价格为参照，结合企业自身状况来制定价格策略。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常见定价方法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价格策略类型与选择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在产品刚进入市场时，通过设定低于竞争对手的价格，迅速吸引消费者，提高市场份额。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初期低价策略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通过低价策略，降低消费者购买门槛，从而扩大市场份额，实现规模经济。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通过设定低价，让潜在竞争对手看到市场价格竞争激烈，从而阻止其进入市场。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阻止竞争对手进入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渗透定价策略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在产品刚进入市场时，设定高价以获取高额利润。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通常适用于具有创新性、独特性的产品，消费者愿意为这些优势支付高价。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通过高价策略降低消费者对价格的敏感性，从而维持高利润率。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降低价格敏感性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撇脂定价策略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随行就市定价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根据竞争对手的价格水平来设定自己的价格，以保持与竞争对手的竞争力。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针对不同竞争对手，设定不同的价格策略，以获取市场份额和利润。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价格战策略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在激烈的市场竞争中，通过不断降低价格来吸引消费者，打击竞争对手。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基于产品价值定价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根据产品的独特价值、品质、功能等因素来设定价格，以体现产品的价值。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消费者感知价值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考虑消费者对产品价值的感知，设定符合消费者心理预期的价格。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通过设定较高的价格，提升品牌形象和知名度，从而吸引更多高端消费者。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价值导向定价策略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竞争实力分析与评估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了解目标市场的总体规模，包括消费者数量、消费水平和购买力等因素。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研究市场的发展趋势和未来走向，包括消费者需求变化、技术创新和法规政策等因素。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分析竞争对手在目标市场中的份额和地位，以及市场集中度等指标。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确定主要的竞争对手，包括直接和间接竞争对手。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深入了解竞争对手的产品、价格、渠道、促销等策略，以及优势和劣势。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预测竞争对手对市场变化和自身策略调整的可能反应。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竞争对手反应预测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营销实力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评估自身的营销能力，包括市场调研、营销策略制定和执行等方面。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产品实力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评估自身产品的品质、性能、创新性和差异化程度。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品牌实力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分析自身品牌的知名度、美誉度和忠诚度等指标。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自身实力剖析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https://d.book118.com/096234015122010043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2024-09-11T11:40:55.443</cp:lastPrinted>
  <dcterms:created xsi:type="dcterms:W3CDTF">2024-09-11T03:40:55Z</dcterms:created>
  <dcterms:modified xsi:type="dcterms:W3CDTF">2024-09-11T03:40:57Z</dcterms:modified>
</cp:coreProperties>
</file>