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FE205-7D37-43C9-BF0B-A2CB545C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6B41-FCB6-46D6-9EA3-60FEE723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58F49-624D-404E-97E0-1EB319F3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065B5-BC34-4B36-B9C1-7A74DE33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AAF6B-3E84-4E61-B292-EE8F0B84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B3805-AFBC-413F-937D-F353D73D1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02534-7BDE-489C-814A-8F240751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AF215-A227-4188-A65D-B45A7FB6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8EC03-F8BA-4239-9AEE-92DE9ABE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286F6-3EA3-47F8-AB8A-7A41AE11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8A80F-6F3B-4FE9-AAEB-84029B4C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42330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 计算机网络概述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计算机网络拓扑结构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计算机网络是指通过通信设备和线路将地理位置不同的、功能独立的多个计算机系统连接起来，以实现信息交换、资源共享和协同工作的系统。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计算机网络由通信子网和资源子网两部分组成，通信子网负责数据的传输和交换，资源子网提供各种网络资源和服务。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计算机网络的主要功能包括数据通信、资源共享和协同工作，其中资源共享包括硬件资源、软件资源和数据资源。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计算机网络的发展经历了面向终端的计算机通信网、分组交换网、互联网和移动互联网等阶段。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3340" r="2334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分组交换网是计算机网络发展的里程碑，实现了数据的分组交换和动态路由，大大提高了数据传输的效率和可靠性。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面向终端的计算机通信网是最早的计算机网络，主要通过电话线路将终端设备连接起来实现简单的数据传输。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互联网是计算机网络的集大成者，实现了全球范围内的信息共享和交流，移动互联网则让网络更加普及和便捷。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根据覆盖范围，计算机网络可以分为局域网、城域网和广域网。局域网通常覆盖一个建筑物或一个校园，城域网覆盖一个城市或一个地区，广域网覆盖全球范围。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拓扑结构，计算机网络可以分为星型网、总线型网、环型网和网状网等。星型网以中央节点为中心，其他节点与中央节点连接；总线型网所有节点连接在一条总线上；环型网节点按环型方式连接；网状网则没有固定的拓扑结构，节点之间的连接比较随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1" r="15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82" r="1888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用于连接不同网络的设备，能够根据网络地址转发数据包。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多端口设备，能够实现数据包的快速转发和过滤。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简单地将多个设备连接在一起，实现数据传输。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用于连接网络设备的物理媒介，包括双绞线和光纤等。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路由器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集线器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提供网络服务和管理功能的软件，如Windows、Linux等。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用于实现各种网络应用的软件，如浏览器、邮件客户端等。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一系列协议的集合，用于实现数据的传输和控制。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用于监控和管理网络性能和安全的软件。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传输控制协议（TCP）和网际协议（IP），是互联网的核心协议。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超文本传输协议，用于网页浏览和信息交互。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HTTP协议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域名系统协议，用于将域名转换为IP地址。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DNS协议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简单邮件传输协议，用于发送电子邮件。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SMTP协议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https://d.book118.com/096234233000010040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2024-09-06T02:51:17.510</cp:lastPrinted>
  <dcterms:created xsi:type="dcterms:W3CDTF">2024-09-05T18:51:17Z</dcterms:created>
  <dcterms:modified xsi:type="dcterms:W3CDTF">2024-09-05T18:51:19Z</dcterms:modified>
</cp:coreProperties>
</file>