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DE352-D937-495D-9167-A0855CF6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86ED6-686F-4531-B803-3D4C6C3C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8146A-C754-4E22-B4F8-213DBCE6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12C83-2A96-4894-91D1-247A45A5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360AC-C57D-45EF-9811-A924748F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5B3DE-7B57-4B0A-817D-92167DCB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C201A-BAB6-4363-81FB-4AB50817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50287-5CC3-468C-A3F2-1A23AE1B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BFB71-020B-446A-BA8B-2C7060B5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7F21C-9CF0-4F56-90AB-1790F9150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0AEC0-1F2B-488A-B3C7-AE01088E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502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大学生安全防范教育(防诈骗)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诈骗现象概述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常见诈骗类型及案例剖析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识别与防范诈骗方法论述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校园内外安全防范措施探讨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诈骗现象概述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诈骗是指犯罪分子通过虚构事实或隐瞒真相的方法，骗取他人财物的行为。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根据诈骗手段的不同，可分为电信诈骗、网络诈骗、街头诈骗等。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犯罪分子通过电话、短信、邮件等方式冒充公检法、银行、快递等工作人员，以涉案、洗钱、包裹丢失等理由骗取受害人财物。特点：远程作案，信息迷惑性强。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犯罪分子利用网络平台发布虚假信息，如兼职招聘、网络购物、投资理财等，诱导受害人上当受骗。特点：跨地域作案，传播速度快，受害面广。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街头诈骗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犯罪分子在街头巷尾以拾物平分、换钱、消灾解难等为由实施诈骗。特点：面对面作案，利用受害人的善良和同情心。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诈骗手段及特点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85" b="1838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由于社会经验不足，防范意识薄弱，容易成为诈骗分子的目标。受害原因主要包括求职心切、贪图小利、轻信他人等。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由于信息获取渠道有限，对新型诈骗手段了解不足，容易上当受骗。受害原因主要包括孤独寂寞、缺乏关爱、轻信他人等。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包括企业财务人员、家庭主妇等，由于工作性质或生活环境等原因，也容易成为诈骗分子的目标。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受害人群分析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常见诈骗类型及案例剖析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诈骗者通过制作仿冒的官方网站，诱导用户输入个人信息或转账，从而盗取资金。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诈骗者在网络平台上发布虚假商品信息，骗取消费者的购物款项。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诈骗者以高额佣金为诱饵，骗取求职者缴纳保证金或培训费等。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虚假购物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网络兼职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冒充客服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猜猜我是谁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电话诈骗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诈骗者冒充电商、银行等客服人员，以退款、提升额度等为由，诱导受害人提供个人信息或转账。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诈骗者拨打受害人电话，让其猜测身份，进而冒充熟人进行诈骗。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诈骗者冒充公检法机关工作人员，以涉嫌洗钱、个人信息泄露等为由，骗取受害人的资金。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诈骗者发送虚假中奖短信，要求受害人支付手续费、保证金等费用。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中奖短信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诈骗者发送伪造的银行短信，提示账户异常或需要升级等，诱导受害人点击链接或回复短信，进而盗取资金。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冒充银行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0" r="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诈骗者利用伪基站设备发送大量垃圾短信，诱导受害人点击恶意链接或下载病毒软件。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伪基站短信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短信诈骗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58" b="108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54" b="141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感情诈骗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网络交友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诈骗者通过社交平台、婚恋网站等途径结识受害人，以谈恋爱为名骗取感情和财物。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诈骗者以高额回报为诱饵，诱导受害人在虚假投资平台上投资，最终骗取资金。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冒充高富帅/白富美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诈骗者伪造虚假身份和优越条件，与受害人建立感情关系后骗取财物或实施其他犯罪行为。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识别与防范诈骗方法论述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50" b="765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不轻易相信陌生人的话语，尤其是涉及到个人财产、隐私等方面的事情。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对于声称自己遇到困难或者紧急情况的人，要保持冷静，不要急于提供帮助，以免被骗取财物或泄露个人信息。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在社交网络上要谨慎交友，不要轻易相信陌生人的邀请或者推荐，避免陷入网络诈骗的陷阱。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提高警惕性，不轻信他人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不要随意透露自己的身份证号码、银行卡号、密码等敏感信息，尤其是在公共场合或者网络上。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对于来历不明的邮件、短信、电话等要保持警惕，不要轻易点击其中的链接或者下载附件，以免感染病毒或者泄露个人信息。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定期更换密码，使用复杂的密码组合，提高账户的安全性。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保护个人信息，避免泄露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https://d.book118.com/096235022021010042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2024-09-09T09:22:57.895</cp:lastPrinted>
  <dcterms:created xsi:type="dcterms:W3CDTF">2024-09-09T01:22:57Z</dcterms:created>
  <dcterms:modified xsi:type="dcterms:W3CDTF">2024-09-09T01:23:00Z</dcterms:modified>
</cp:coreProperties>
</file>