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C47A3BC-D0D0-4578-B6C4-5156B67A929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F4D6E-6D48-4CE7-A930-A9FA412E5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8FAC9-F655-481E-BBDE-88D8CB109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6D3B5-E55F-4000-98FA-39F3C987C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22B00-B55C-428E-8BBA-22752C20F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F6ACD4-50F5-4B29-A019-6E17BC448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200E37-B7D5-40AA-B25A-7C8BE0D85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8FC44B-32EF-4DEB-AE49-F94A1DB25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81BF8-7558-4885-A43B-115ED975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4DED1-A072-4A7E-BAF4-F777E7338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2AAD8-2AF9-4C07-91A7-9A569DD42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E5233-E538-4739-962B-C2E4FAF40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B912388-A17C-4566-8F10-39FA54EECA0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E3FA2B3-A0B0-45CD-9FFD-894D47DB162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4005303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2022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子宫脱垂疾病查房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子宫脱垂疾病查房简介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子宫脱垂疾病的诊断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子宫脱垂疾病的治疗方法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子宫脱垂疾病的护理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子宫脱垂疾病的预防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子宫脱垂疾病的总结与展望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2022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子宫脱垂疾病查房简介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什么是子宫脱垂疾病？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子宫脱垂是一种常见的妇科疾病，指子宫由于支撑结构受损或膀胱下垂，导致子宫向下脱垂的病症。这种情况会给患者带来不适和困扰，需要及时治疗。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子宫脱垂疾病的诊断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体格检查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体格检查是诊断子宫脱垂疾病的重要步骤。包括腹部检查、阴道检查和肛门检查。通过仔细的体格检查，可以确定病情的严重程度和病变的具体部位。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阴道镜检查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观察阴道和宫颈的情况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适用于发现病变或异物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尿动力学检查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评估尿液流动情况和排空功能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帮助诊断尿失禁等问题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辅助检查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阴超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通过超声波探查盆腔器官病变情况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提供详细的图像信息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8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00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01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02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03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康复护理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术后的康复护理十分重要，包括休息调理、伤口护理、饮食调理等方面。患者需遵医嘱用药、避免剧烈运动、注意个人卫生，以促进术后康复。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子宫脱垂疾病的治疗方法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使用阴道支具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阴道支具是一种帮助支撑子宫和盆腔器官的器械。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2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药物治疗可帮助缓解子宫脱垂的症状，但并不能治愈疾病。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保守治疗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盆底锻炼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盆底锻炼是通过一系列的运动来加强盆底肌肉，提高支持子宫的能力。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2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3" name="content.2.title"/>
          <p:cNvSpPr/>
          <p:nvPr/>
        </p:nvSpPr>
        <p:spPr>
          <a:xfrm>
            <a:off x="8392320" y="155772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再次脱垂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content.2.content"/>
          <p:cNvSpPr/>
          <p:nvPr/>
        </p:nvSpPr>
        <p:spPr>
          <a:xfrm>
            <a:off x="8392320" y="189108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存在再次脱垂的风险，需要遵医嘱进行预防。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content.3.title"/>
          <p:cNvSpPr/>
          <p:nvPr/>
        </p:nvSpPr>
        <p:spPr>
          <a:xfrm>
            <a:off x="1094760" y="4120560"/>
            <a:ext cx="33022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尿失禁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尿失禁可能会在手术后出现，需及时就医。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9" name="content.4.title"/>
          <p:cNvSpPr/>
          <p:nvPr/>
        </p:nvSpPr>
        <p:spPr>
          <a:xfrm>
            <a:off x="8392320" y="4109040"/>
            <a:ext cx="33303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并发症防治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content.1.title"/>
          <p:cNvSpPr/>
          <p:nvPr/>
        </p:nvSpPr>
        <p:spPr>
          <a:xfrm>
            <a:off x="1094760" y="1655280"/>
            <a:ext cx="33030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术后感染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术后感染是术后常见的并发症，需要及时处理。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AF79DE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子宫脱垂疾病治疗方法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子宫脱垂是妇科常见疾病之一，治疗方法分为保守治疗和手术治疗。保守治疗包括盆底锻炼、使用阴道支具和药物治疗。手术治疗则包括子宫固定术、阴式子宫脱垂修补术和腹式子宫脱垂修补术。术后康复需要注意术后护理、康复锻炼和定期复查，同时要防治并发症如术后感染、再次脱垂和尿失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3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3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https://d.book118.com/096240053035010103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2022子宫脱垂疾病查房</vt:lpstr>
      <vt:lpstr>目录</vt:lpstr>
      <vt:lpstr>第1章 2022子宫脱垂疾病查房简介</vt:lpstr>
      <vt:lpstr> </vt:lpstr>
      <vt:lpstr>第2章 子宫脱垂疾病的诊断</vt:lpstr>
      <vt:lpstr> </vt:lpstr>
      <vt:lpstr>辅助检查</vt:lpstr>
      <vt:lpstr>康复护理</vt:lpstr>
      <vt:lpstr>第3章 子宫脱垂疾病的治疗方法</vt:lpstr>
      <vt:lpstr>保守治疗</vt:lpstr>
      <vt:lpstr>并发症防治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2024-09-28T09:37:36.193</cp:lastPrinted>
  <dcterms:created xsi:type="dcterms:W3CDTF">2024-09-28T01:37:36Z</dcterms:created>
  <dcterms:modified xsi:type="dcterms:W3CDTF">2024-09-28T01:37:38Z</dcterms:modified>
</cp:coreProperties>
</file>