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F16F2-F7A0-4BD1-9CFC-3278FCF1F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0177A-7E0D-46B2-83C7-07A0853A0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0271C-F79B-42A2-950A-1ADAA2A10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FE0EB-A6B4-4EBF-AD1D-3898F6968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D8E91B-D42F-4E5B-BF41-60CAC2991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249456-3BF5-4B63-B3A7-37BD754C5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3AAED-01B6-45C0-8BD3-FF565EC1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1C2C4-FD6C-467C-BAFF-9A7F00573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A1165-CDD8-4448-8051-52C4A6661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D42DE-1A5B-4166-A011-8FCC1793C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D0401-93B6-4FDB-85E5-B9265359C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4114405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中耳炎小讲课PPT护理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中耳炎的病因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中耳炎的诊断与治疗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中耳炎的常见误区与澄清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中耳炎是一种常见的耳部炎症，通常由感染引起，可以影响中耳的粘膜、骨膜和鼓室。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中耳炎的常见病因包括感冒、流感、鼻窦炎等上呼吸道感染，以及游泳、潜水等水进入中耳。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中耳炎在儿童中较为常见，特别是在6个月至3岁之间。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中耳炎的定义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慢性中耳炎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慢性中耳炎通常由急性中耳炎未得到及时治疗或反复发作引起，症状包括听力下降、耳鸣、头晕等。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急性中耳炎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急性中耳炎通常由上呼吸道感染引起，症状包括发热、头痛、呕吐、腹泻等。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中耳炎的分类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中耳炎最常见的症状是疼痛，通常在耳部深处，有时会放射到头部或颈部。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听力下降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中耳炎会导致听力下降，尤其是在低频音区域。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中耳炎患者可能会出现耳鸣，通常为嗡嗡声或轰鸣声。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中耳炎还可能导致恶心、呕吐、发热等症状。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中耳炎的症状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中耳炎的病因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如流行性感冒、腮腺炎等病毒感染可引起中耳炎。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常见的有肺炎球菌、流感嗜血杆菌等，可通过咽鼓管侵入中耳引起感染。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如风湿性关节炎、强直性脊柱炎等，可能导致中耳炎的发生。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对某些物质过敏，如花粉、尘螨等，也可能引起中耳炎。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自身免疫性疾病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如鼻炎、鼻窦炎等，可能导致咽鼓管阻塞，引起中耳炎。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如鼻咽癌等，可能压迫咽鼓管，导致中耳炎。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鼻咽部炎症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鼻咽部肿瘤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咽鼓管阻塞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如头部外伤、中耳外伤等，可能导致中耳炎的发生。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某些药物可能引起中耳炎，如阿司匹林、抗炎药等。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https://d.book118.com/096241144052010041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2024-09-08T03:02:08.021</cp:lastPrinted>
  <dcterms:created xsi:type="dcterms:W3CDTF">2024-09-07T19:02:08Z</dcterms:created>
  <dcterms:modified xsi:type="dcterms:W3CDTF">2024-09-07T19:02:09Z</dcterms:modified>
</cp:coreProperties>
</file>