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07BBB-237F-44E4-AF08-99A7FFBED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C0502-D6CE-46F2-A237-B62DD92C4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5EA97-A8DD-451D-A325-23C6AA130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26541-5B4A-4286-84D6-EBAA4C121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54363B-4D5A-484A-B966-04BB7641E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798B0C-E6F1-4E4D-B7AB-523DF8411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EB5C32-4541-4F14-8007-A19D0A088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C6F4F-ADCF-44D6-834C-BC78874EF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A362C-FC50-46D6-8ABC-0D1B1D185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EE0E1-F638-4F4B-8A78-853B1D906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8EB4F-F38A-4325-B35D-046EFD04E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00104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人员进出安全管理培训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人员进出安全管理概述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人员进出安全管理制度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人员进出安全管理案例分析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未来发展与改进建议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人员进出安全管理概述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135" r="331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人员进出安全管理是指对进出特定区域或设施的人员进行身份验证、授权管理和监控的措施，旨在确保人员安全和资产安全。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防止未经授权的人员进入敏感区域或设施，降低安全风险，保障人员和资产的安全。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通过人员进出安全管理，可以防止未经授权的人员进入限制区域，减少意外事件和安全事故的风险，保障员工和来访者的安全。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限制人员进出特定区域，可以防止盗窃、破坏和其他形式的资产损失，确保企业资产的安全。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保护资产安全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通过实施人员进出安全管理措施，可以提高整体的安全性，为企业创造一个安全、稳定的工作环境。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人员进出安全管理的重要性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人员进出安全管理应遵循合法性、安全性、保密性和便捷性原则，确保管理措施既符合法律法规要求，又能有效保障安全。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人员进出安全管理涉及身份验证、授权管理和监控等环节，具体流程包括登记、验证、授权、监控和记录等步骤。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管理原则与流程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人员进出安全管理制度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确保人员信息的准确性和完整性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建立完善的人员登记制度，要求所有进出人员填写相关信息，包括姓名、身份证号、联系方式等，确保人员信息的准确性和完整性。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人员登记制度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保障建筑物的安全和秩序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制定严格的门禁管理制度，对不同区域和场所设置门禁控制系统，限制无关人员进入重要区域，保障建筑物的安全和秩序。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门禁管理制度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实时监控和记录人员进出情况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建立完善的监控与巡查制度，在关键区域和出入口设置监控设备，实时监控和记录人员进出情况，提高安全防范能力。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监控与巡查制度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应对突发事件和紧急情况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制定紧急处理制度，明确应对突发事件和紧急情况的流程和措施，包括报警、疏散、救援等，确保人员安全和财产安全。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紧急处理制度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安全教育与培训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833" r="11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通过安全意识教育，使员工认识到安全的重要性，了解安全规章制度和操作规程，提高安全防范意识。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向员工宣传国家和地方的安全法律法规，让员工了解自己在安全生产中的权利和义务。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安全法律法规宣传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安全操作培训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安全操作规程培训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向员工传授正确的安全操作规程，包括设备操作、危险品管理、应急处理等方面的知识和技能。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安全防护用品使用培训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培训员工正确使用安全防护用品，如护目镜、手套、口罩等，提高员工在危险环境下的自我保护能力。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https://d.book118.com/097000104051006034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2024-09-08T04:39:54.671</cp:lastPrinted>
  <dcterms:created xsi:type="dcterms:W3CDTF">2024-09-07T20:39:54Z</dcterms:created>
  <dcterms:modified xsi:type="dcterms:W3CDTF">2024-09-07T20:39:56Z</dcterms:modified>
</cp:coreProperties>
</file>