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8C720-C22B-41D1-B61D-FFA461BDE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05CF-AA5F-4B31-8830-A4B16648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C7DDD-D461-42E5-8C65-35A7E0BE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7EEED-D64C-4850-BAB1-9EE4A78E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89473-D481-4C12-9E72-77692A8C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5BB77-5B9D-4A91-944F-0F74973F6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5BCCD-D0AC-46E0-B307-349C062C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7E99D-3451-40DE-B59D-2DD2FB99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EFB64-811B-42EC-8591-D4CA3DA9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3FD3-FBA3-4A4E-B02E-C55585FF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FF703-AF38-4353-A48E-984EC1B0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001321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科普现状与趋势研究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科普问题与挑战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科普创新发展策略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科普案例分析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科普现状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科普活动形式多样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包括科普讲座、展览、科学实验、实地考察等多种形式，满足不同受众群体的需求。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科普活动覆盖面广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涵盖自然科学、社会科学、技术科学等多个领域，为公众提供全面的科学知识普及服务。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科普活动参与度高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越来越多的公众积极参与科普活动，提高自身科学素养和认知水平。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科普活动开展情况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科普资源丰富多样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包括科普图书、期刊、报纸、网站、影视等多种形式，满足不同受众群体的需求。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科普资源质量参差不齐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部分科普资源存在内容不准确、表述不清晰等问题，需要加强质量监管和审核。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科普资源分布不均衡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城乡之间、不同地区之间的科普资源分布存在差异，需要加强资源整合和优化配置。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科普资源分布情况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受众群体广泛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包括学生、教师、科研人员、企事业单位员工、社会公众等不同群体，具有广泛性和多样性。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受众群体科学素养水平不一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由于教育背景、生活环境等因素的影响，受众群体的科学素养水平存在差异。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受众群体对科普的需求多样化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不同受众群体对科普内容、形式等需求存在差异，需要针对不同需求进行精准化服务。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科普受众群体特征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科普发展趋势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随着科技的不断进步，科普内容逐渐向科技前沿领域拓展，包括人工智能、生物技术、宇宙探索等。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借助虚拟现实、增强现实等技术，科普内容以更加生动、直观的方式呈现，提高公众的认知和理解。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科技发展推动科普内容更新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科学知识的可视化呈现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科技前沿知识普及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传统媒体与新媒体的融合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报纸、杂志、电视等传统媒体与网络、社交媒体等新媒体的结合，使科普内容传播更加广泛和高效。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跨界合作推动科普传播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科普机构与教育、文化、传媒等领域合作，共同推动科普内容的创作和传播。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45" r="2024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媒体融合拓宽科普传播渠道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通过举办科普展览、科学实验、科普讲座等形式，吸引公众参与，提高科普的互动性和趣味性。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科普活动多样化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利用社交媒体平台，开展线上问答、科普话题讨论等活动，增强公众对科普内容的关注和参与度。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社交媒体互动增强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公众参与提升科普互动性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科普问题与挑战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https://d.book118.com/097000132154006030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2024-09-02T15:26:52.175</cp:lastPrinted>
  <dcterms:created xsi:type="dcterms:W3CDTF">2024-09-02T07:26:52Z</dcterms:created>
  <dcterms:modified xsi:type="dcterms:W3CDTF">2024-09-02T07:26:54Z</dcterms:modified>
</cp:coreProperties>
</file>