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B3CD8-86F1-40C4-BB68-C477C21D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0A1CE-D20B-4335-9D44-52CAA50C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5D50E-C92D-4282-B567-98D0E010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2815D-9AF2-4FD3-A652-D8434F25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E43AA-C864-4319-8D67-D0970311B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6516E-CEF7-4A74-BB0E-FE756C22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3255F-FAEE-4FA2-B382-4D48E7AC7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CF49F-2918-4822-A4AB-214E01E5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D41C2-E197-4CBC-8500-1DD2A2A5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D4E8C-E233-4077-8326-E4391FFC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3786A-4EAD-490E-AD8D-5F2DC4D3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02113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保险公司开门红演讲稿优秀企业演讲稿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开门红的重要性和意义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回顾过去一年的成绩与收获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开门红期间的策略与目标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团队建设与激励措施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对未来的展望与规划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开门红的重要性和意义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开门红期间，保险公司的营销和宣传力度较大，可以通过各种渠道展示公司的品牌形象和服务优势，提升公司在市场上的知名度和美誉度。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提高保费收入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开门红期间是保险公司一年中保费收入的重要来源之一，通过营销和促销活动，可以增加保单数量和保单金额，从而提高公司的保费收入。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在开门红期间，保险公司可以针对市场需求推出新的保险产品，优化业务结构，提高公司的盈利能力。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对保险公司的意义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对员工的激励作用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提高员工士气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开门红期间是保险公司员工最为忙碌的时候，通过表彰和奖励优秀员工，可以激发员工的工作热情和积极性，提高员工士气。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增强员工归属感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在开门红期间，保险公司可以通过各种方式关心和关爱员工，增强员工的归属感和忠诚度。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提升员工业务能力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在开门红期间，保险公司可以组织员工培训和交流活动，提升员工的业务能力和服务水平。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开门红期间，保险公司的营销和宣传活动可以吸引更多的人关注保险产品，增加保险市场的需求量，促进保险市场的发展。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促进保险市场发展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通过在开门红期间的优质服务和宣传，可以提升整个保险行业的形象，增加消费者对保险行业的信任和好感。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提升保险行业形象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在开门红期间，保险公司为了满足市场需求，会不断推出新的保险产品，从而推动保险产品的创新和发展。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推动保险产品创新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回顾过去一年的成绩与收获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在过去一年中，我们公司的保费收入实现了稳步增长，达到了预期目标。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保费收入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赔付情况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我们的赔付率控制在合理范围内，为客户提供了及时、有效的保险保障。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在市场开拓方面，我们成功开发了多个新客户，扩大了市场份额。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业务数据回顾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我们公司成功处理了一起大额理赔案件，得到了客户的高度赞誉。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成功理赔案例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我们推出了一款创新型保险产品，满足了客户多样化的保障需求。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创新产品案例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我们提供了一系列优质服务，如快速响应、专业咨询等，获得了客户的广泛好评。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优质服务案例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根据最近一次客户满意度调查结果，我们的服务得到了大部分客户的认可和好评。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我们收到了多封客户表扬信，表达了对我们公司服务的感激和认可。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客户表扬信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在与客户沟通中，我们收集了一些有益的建议和意见，有助于我们不断改进服务质量和产品。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客户建议与意见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开门红期间的策略与目标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通过品牌推广和宣传，提高公司在保险行业的知名度和美誉度。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创新销售渠道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利用互联网、社交媒体等新兴渠道，拓宽销售渠道，提高销售效率。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深入研究市场和客户需求，调整营销策略以更好地满足客户需求。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37" r="783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制定相应的激励措施，激发团队成员的积极性和创造力，推动目标的实现。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根据开门红期间的业务需求和市场状况，制定具体的业务目标和市场份额目标。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将总体目标分解为各个部门和个人的具体目标，确保目标的可执行性和可达成性。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团队目标的设定与分解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https://d.book118.com/097002113160006046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2024-09-22T04:57:55.039</cp:lastPrinted>
  <dcterms:created xsi:type="dcterms:W3CDTF">2024-09-21T20:57:55Z</dcterms:created>
  <dcterms:modified xsi:type="dcterms:W3CDTF">2024-09-21T20:57:57Z</dcterms:modified>
</cp:coreProperties>
</file>