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1FF6C5-C4C6-42F0-97C8-95A66B7FB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97001C-CB60-49E9-A8A2-0158AE317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59F2DF-714F-4D38-A197-EB9A28CD6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022202-D3B2-4DA8-A3AD-4C0B7B9FF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669BC1-95BB-4D30-AFAD-4DB2E1A920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02CC6D-3B95-4530-9E97-EB0A8250E0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688D8-7E8B-408F-BF50-3EDF0CDA38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E40EDC-600C-4B94-88C3-673E4BD77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A8C856-6F31-453A-979D-A0EFA351E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2CC9B1-BD64-4AF0-86F1-35CB97546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DFF262-5478-4915-A18B-B03CDF775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0301012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糖尿病母亲新生儿</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糖尿病母亲对新生儿的影响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糖尿病母亲孕期管理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新生儿护理和管理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糖尿病母亲和新生儿的长期健康关注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糖尿病母亲和新生儿的支持和资源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糖尿病母亲对新生儿的影响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胎儿发育过程中的影响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生长过快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在母体中，糖尿病母亲的高血糖可能导致胎儿胰岛素分泌过多，进而促进胎儿生长过快，增加难产的风险。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出生时低血糖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由于胎儿在母体内长期处于高血糖环境，出生后胰岛素分泌过多可能导致低血糖。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呼吸窘迫综合征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新生儿出生后可能出现呼吸困难、呼吸急促等症状，可能与肺部发育不完全有关。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新生儿可能会出现吸吮和吞咽困难，需要特殊护理和喂养。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喂养困难</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由于免疫系统发育不完全，新生儿容易感染。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感染风险增加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研究显示，糖尿病母亲的新生儿在成长过程中，肥胖和2型糖尿病的风险较高。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肥胖和2型糖尿病风险增加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一些研究发现，糖尿病母亲的新生儿在智力发育和行为方面可能存在一定问题，可能与高血糖对大脑发育的影响有关。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智力发育和行为问题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新生儿出生后的影响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糖尿病母亲孕期管理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良好的血糖控制有助于减少母体和胎儿的并发症，如早产、胎儿生长受限和新生儿死亡等。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定期监测血糖，根据医生建议调整治疗方案，确保血糖稳定在正常范围内。</a:t>
            </a:r>
          </a:p>
        </p:txBody>
      </p:sp>
      <p:pic>
        <p:nvPicPr>
          <p:cNvPr id="7" name="Picture 7"/>
          <p:cNvPicPr>
            <a:picLocks noChangeAspect="1"/>
          </p:cNvPicPr>
          <p:nvPr/>
        </p:nvPicPr>
        <p:blipFill>
          <a:blip r:embed="rId2"/>
          <a:srcRect l="3562" r="356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642" r="164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1691" b="1169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血糖控制对于预防新生儿低血糖和呼吸窘迫综合征等并发症至关重要。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血糖控制的重要性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8576" r="2857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饮食和运动调整</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适当运动有助于控制血糖，增强体质，但需避免剧烈运动，以免引起低血糖。</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遵循医生制定的饮食计划，控制碳水化合物、脂肪和蛋白质的摄入量。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根据医生建议使用降糖药物或胰岛素，确保血糖得到有效控制。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密切关注药物副作用，如有不适，及时就医调整治疗方案。</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药物治疗和胰岛素使用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产前检查和监测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定期进行产前检查，监测胎儿生长发育情况及孕妇身体状况。</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产前评估胎儿健康状况，如有异常，及时采取干预措施。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新生儿护理和管理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https://d.book118.com/097003010123006041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2024-09-14T12:36:13.130</cp:lastPrinted>
  <dcterms:created xsi:type="dcterms:W3CDTF">2024-09-14T04:36:13Z</dcterms:created>
  <dcterms:modified xsi:type="dcterms:W3CDTF">2024-09-14T04:36:15Z</dcterms:modified>
</cp:coreProperties>
</file>