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A0240-C16E-4687-913A-E73B8632A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904BD-37E9-4529-84DF-A60FFE825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3F66A-7D11-4346-B881-C8EAB39F7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211BB-0168-4F01-984A-D1FB81830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6C1FE3-C574-4672-AE41-BB2AF4DE7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48A77-D917-489E-B137-8E7EC94EF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2901B6-98FB-493F-9A50-3BEE2943D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AF6A0-6CBC-4B2D-9F20-534A5E500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3EBB4-559B-45EC-A9BA-BF0C3A069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294DA-6B2E-423C-8933-F692F8626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7C7AE-8D6C-4D30-A036-EB4AF0342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0304314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PTCD术患者教学查房PPT课件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PTCD手术简介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PTCD手术操作流程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PTCD手术患者护理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PTCD手术并发症及处理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PTCD手术案例分享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PTCD手术简介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41" r="286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PTCD手术是一种通过经皮肝穿胆道引流来治疗胆道梗阻的方法。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PTCD手术是一种微创手术，通过在肝脏表面穿刺胆道，将胆汁引流至体外或肠道，以缓解胆道梗阻引起的黄疸、疼痛等症状。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PTCD手术定义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PTCD手术适用于治疗各种良性和恶性胆道梗阻。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PTCD手术适用于治疗胆总管结石、胆囊结石、肝内胆管结石、胆管癌、胰腺癌等引起的胆道梗阻。对于无法耐受手术的高危患者，PTCD手术可作为姑息性治疗手段。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563" r="31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PTCD手术适应症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94" r="23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PTCD手术经历了从开放手术到微创技术的演变。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最初，PTCD手术是通过开腹手术进行的。随着技术的发展，经皮肝穿胆道引流逐渐成为主流手术方式，并逐渐演变为现在的微创技术。现代的PTCD手术具有创伤小、恢复快、并发症少等优点。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PTCD手术发展历程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PTCD手术操作流程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对患者进行全面的评估，包括病史、影像学检查等，以确定手术适应症和手术风险。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进行必要的术前检查，如血常规、凝血功能等，确保患者身体状况适合手术。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对患者进行心理疏导，减轻紧张情绪，增强信心。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消毒麻醉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穿刺置管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固定引流管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手术操作步骤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504" r="1550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根据影像学检查结果，确定胆道梗阻部位，选择合适的穿刺点。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对穿刺部位进行消毒，并实施局部麻醉。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使用PTCD穿刺针经皮穿刺进入胆道，放置引流管。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确保引流管固定稳定，避免脱落或移动。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645" r="1264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手术后护理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密切观察患者的生命体征、腹部体征及引流情况。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定期冲洗引流管，保持通畅，避免堵塞。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及时处理可能出现的并发症，如出血、感染等。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指导患者进行适当的康复锻炼，促进身体恢复。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保持引流管通畅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并发症处理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PTCD手术患者护理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https://d.book118.com/097003043143006024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2024-08-28T23:51:55.550</cp:lastPrinted>
  <dcterms:created xsi:type="dcterms:W3CDTF">2024-08-28T15:51:55Z</dcterms:created>
  <dcterms:modified xsi:type="dcterms:W3CDTF">2024-08-28T15:51:57Z</dcterms:modified>
</cp:coreProperties>
</file>