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59588A0-DE5F-42EE-A8D6-9E9535F612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D9F510-1CCE-424F-95A2-5AE2BED8FA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C466040-1270-44C4-8FF3-383980EC4D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0F47018-9560-4E7A-8FC0-D84B51FE84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41C637C-B509-4C1D-B9B4-C5F39BECA07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BA44819-7212-479C-AB5F-36A57FE98C7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555F4D0-5FC8-4F13-863D-7D057D525D4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0C3BF3-CD24-44AC-991B-A9CD2D39CA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817863-B5D3-4E1A-B8E7-750BD534C2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F7FA09-3F97-4483-8AFB-27A065BC6C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A0E8F1-4531-4DD8-907D-3495A906DA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701010504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糖尿病肾病发病种族差异</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引言：糖尿病肾病与种族差异概述
 流行病学：不同种族糖尿病肾病发病率比较
 遗传因素：种族与糖尿病肾病易感基因的关系
 生理差异：种族间肾功能与糖尿病的影响
 生活习惯：饮食习惯与运动对糖尿病肾病的影响
 诊疗现状：不同种族糖尿病肾病诊断与治疗现状
 研究进展：针对种族差异的治疗方案与研究成果
 结论：糖尿病肾病发病种族差异的重要性与未来研究方向</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引言：糖尿病肾病与种族差异概述</a:t>
            </a:r>
          </a:p>
        </p:txBody>
      </p:sp>
      <p:sp>
        <p:nvSpPr>
          <p:cNvPr id="3" name="Subtitle 2"/>
          <p:cNvSpPr>
            <a:spLocks noGrp="1"/>
          </p:cNvSpPr>
          <p:nvPr>
            <p:ph type="subTitle" idx="1"/>
          </p:nvPr>
        </p:nvSpPr>
        <p:spPr/>
        <p:txBody>
          <a:bodyPr/>
          <a:lstStyle/>
          <a:p>
            <a:r>
              <a:t>糖尿病肾病发病种族差异</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引言：糖尿病肾病与种族差异概述</a:t>
            </a:r>
          </a:p>
        </p:txBody>
      </p:sp>
      <p:sp>
        <p:nvSpPr>
          <p:cNvPr id="3" name="Text Placeholder 2"/>
          <p:cNvSpPr>
            <a:spLocks noGrp="1"/>
          </p:cNvSpPr>
          <p:nvPr>
            <p:ph type="body" idx="1"/>
          </p:nvPr>
        </p:nvSpPr>
        <p:spPr/>
        <p:txBody>
          <a:bodyPr/>
          <a:lstStyle/>
          <a:p>
            <a:r>
              <a:t>糖尿病肾病与种族差异概述</a:t>
            </a:r>
          </a:p>
        </p:txBody>
      </p:sp>
      <p:sp>
        <p:nvSpPr>
          <p:cNvPr id="4" name="Content Placeholder 3"/>
          <p:cNvSpPr>
            <a:spLocks noGrp="1"/>
          </p:cNvSpPr>
          <p:nvPr>
            <p:ph sz="half" idx="2"/>
          </p:nvPr>
        </p:nvSpPr>
        <p:spPr/>
        <p:txBody>
          <a:bodyPr/>
          <a:lstStyle/>
          <a:p>
            <a:r>
              <a:t>1.糖尿病肾病是一种常见的微血管并发症，与种族差异密切相关。不同种族在糖尿病肾病的发病率、病理生理过程和治疗反应方面存在差异。</a:t>
            </a:r>
          </a:p>
          <a:p>
            <a:r>
              <a:t>2.糖尿病肾病发病率在不同种族间存在差异，其中非裔美国人和南亚人发病率较高，而白人相对较低。这可能与遗传、环境和生活方式等多种因素有关。</a:t>
            </a:r>
          </a:p>
          <a:p>
            <a:r>
              <a:t>3.种族差异不仅影响糖尿病肾病的发病率，还可能影响疾病的进展速度和治疗效果。因此，针对不同种族人群，需制定个体化的诊疗方案，以提高治疗效果和改善患者预后。</a:t>
            </a:r>
          </a:p>
          <a:p/>
        </p:txBody>
      </p:sp>
      <p:sp>
        <p:nvSpPr>
          <p:cNvPr id="5" name="Text Placeholder 4"/>
          <p:cNvSpPr>
            <a:spLocks noGrp="1"/>
          </p:cNvSpPr>
          <p:nvPr>
            <p:ph type="body" idx="3"/>
          </p:nvPr>
        </p:nvSpPr>
        <p:spPr/>
        <p:txBody>
          <a:bodyPr/>
          <a:lstStyle/>
          <a:p>
            <a:r>
              <a:t>糖尿病肾病发病种族差异的原因</a:t>
            </a:r>
          </a:p>
        </p:txBody>
      </p:sp>
      <p:sp>
        <p:nvSpPr>
          <p:cNvPr id="6" name="Content Placeholder 5"/>
          <p:cNvSpPr>
            <a:spLocks noGrp="1"/>
          </p:cNvSpPr>
          <p:nvPr>
            <p:ph sz="half" idx="4"/>
          </p:nvPr>
        </p:nvSpPr>
        <p:spPr/>
        <p:txBody>
          <a:bodyPr/>
          <a:lstStyle/>
          <a:p>
            <a:r>
              <a:t>1.遗传因素在不同种族糖尿病肾病发病差异中起到重要作用。一些基因变异可能导致个体对糖尿病肾病的易感性增加。</a:t>
            </a:r>
          </a:p>
          <a:p>
            <a:r>
              <a:t>2.环境因素也对糖尿病肾病发病种族差异有影响，包括饮食习惯、生活方式和社会经济条件等。</a:t>
            </a:r>
          </a:p>
          <a:p>
            <a:r>
              <a:t>3.不同种族间的医疗水平和卫生资源分配不均，可能导致糖尿病肾病的诊断和治疗存在差异。</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引言：糖尿病肾病与种族差异概述</a:t>
            </a:r>
          </a:p>
        </p:txBody>
      </p:sp>
      <p:sp>
        <p:nvSpPr>
          <p:cNvPr id="3" name="Text Placeholder 2"/>
          <p:cNvSpPr>
            <a:spLocks noGrp="1"/>
          </p:cNvSpPr>
          <p:nvPr>
            <p:ph type="body" idx="1"/>
          </p:nvPr>
        </p:nvSpPr>
        <p:spPr/>
        <p:txBody>
          <a:bodyPr/>
          <a:lstStyle/>
          <a:p>
            <a:r>
              <a:t>糖尿病肾病发病种族差异的临床表现</a:t>
            </a:r>
          </a:p>
        </p:txBody>
      </p:sp>
      <p:sp>
        <p:nvSpPr>
          <p:cNvPr id="4" name="Content Placeholder 3"/>
          <p:cNvSpPr>
            <a:spLocks noGrp="1"/>
          </p:cNvSpPr>
          <p:nvPr>
            <p:ph sz="half" idx="2"/>
          </p:nvPr>
        </p:nvSpPr>
        <p:spPr/>
        <p:txBody>
          <a:bodyPr/>
          <a:lstStyle/>
          <a:p>
            <a:r>
              <a:t>1.不同种族糖尿病肾病患者临床表现可能存在差异，包括蛋白尿、高血压、肾功能减退等。</a:t>
            </a:r>
          </a:p>
          <a:p>
            <a:r>
              <a:t>2.种族差异可能影响糖尿病肾病患者的并发症发生率和疾病进展速度。</a:t>
            </a:r>
          </a:p>
          <a:p>
            <a:r>
              <a:t>3.针对不同种族人群的临床表现特点，需制定相应的诊断和治疗策略。</a:t>
            </a:r>
          </a:p>
          <a:p/>
        </p:txBody>
      </p:sp>
      <p:sp>
        <p:nvSpPr>
          <p:cNvPr id="5" name="Text Placeholder 4"/>
          <p:cNvSpPr>
            <a:spLocks noGrp="1"/>
          </p:cNvSpPr>
          <p:nvPr>
            <p:ph type="body" idx="3"/>
          </p:nvPr>
        </p:nvSpPr>
        <p:spPr/>
        <p:txBody>
          <a:bodyPr/>
          <a:lstStyle/>
          <a:p>
            <a:r>
              <a:t>糖尿病肾病发病种族差异的病理学特点</a:t>
            </a:r>
          </a:p>
        </p:txBody>
      </p:sp>
      <p:sp>
        <p:nvSpPr>
          <p:cNvPr id="6" name="Content Placeholder 5"/>
          <p:cNvSpPr>
            <a:spLocks noGrp="1"/>
          </p:cNvSpPr>
          <p:nvPr>
            <p:ph sz="half" idx="4"/>
          </p:nvPr>
        </p:nvSpPr>
        <p:spPr/>
        <p:txBody>
          <a:bodyPr/>
          <a:lstStyle/>
          <a:p>
            <a:r>
              <a:t>1.糖尿病肾病的病理学特点包括肾小球硬化、肾小管间质纤维化和动脉硬化等。</a:t>
            </a:r>
          </a:p>
          <a:p>
            <a:r>
              <a:t>2.不同种族糖尿病肾病患者的病理学表现可能存在差异，可能与遗传和环境因素有关。</a:t>
            </a:r>
          </a:p>
          <a:p>
            <a:r>
              <a:t>3.了解不同种族糖尿病肾病患者的病理学特点，有助于制定针对性的治疗方案和预测疾病进展。</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引言：糖尿病肾病与种族差异概述</a:t>
            </a:r>
          </a:p>
        </p:txBody>
      </p:sp>
      <p:sp>
        <p:nvSpPr>
          <p:cNvPr id="3" name="Text Placeholder 2"/>
          <p:cNvSpPr>
            <a:spLocks noGrp="1"/>
          </p:cNvSpPr>
          <p:nvPr>
            <p:ph type="body" idx="1"/>
          </p:nvPr>
        </p:nvSpPr>
        <p:spPr/>
        <p:txBody>
          <a:bodyPr/>
          <a:lstStyle/>
          <a:p>
            <a:r>
              <a:t>糖尿病肾病发病种族差异的治疗策略</a:t>
            </a:r>
          </a:p>
        </p:txBody>
      </p:sp>
      <p:sp>
        <p:nvSpPr>
          <p:cNvPr id="4" name="Content Placeholder 3"/>
          <p:cNvSpPr>
            <a:spLocks noGrp="1"/>
          </p:cNvSpPr>
          <p:nvPr>
            <p:ph sz="half" idx="2"/>
          </p:nvPr>
        </p:nvSpPr>
        <p:spPr/>
        <p:txBody>
          <a:bodyPr/>
          <a:lstStyle/>
          <a:p>
            <a:r>
              <a:t>1.针对不同种族糖尿病肾病患者，需制定个体化的治疗策略，包括控制血糖、血压、血脂等危险因素。</a:t>
            </a:r>
          </a:p>
          <a:p>
            <a:r>
              <a:t>2.种族差异可能影响患者对药物的反应和治疗效果，因此需根据患者的种族背景调整药物选择和剂量。</a:t>
            </a:r>
          </a:p>
          <a:p>
            <a:r>
              <a:t>3.加强患者教育和自我管理，提高患者对治疗的依从性和生活质量。</a:t>
            </a:r>
          </a:p>
          <a:p/>
        </p:txBody>
      </p:sp>
      <p:sp>
        <p:nvSpPr>
          <p:cNvPr id="5" name="Text Placeholder 4"/>
          <p:cNvSpPr>
            <a:spLocks noGrp="1"/>
          </p:cNvSpPr>
          <p:nvPr>
            <p:ph type="body" idx="3"/>
          </p:nvPr>
        </p:nvSpPr>
        <p:spPr/>
        <p:txBody>
          <a:bodyPr/>
          <a:lstStyle/>
          <a:p>
            <a:r>
              <a:t>糖尿病肾病发病种族差异的预后评估</a:t>
            </a:r>
          </a:p>
        </p:txBody>
      </p:sp>
      <p:sp>
        <p:nvSpPr>
          <p:cNvPr id="6" name="Content Placeholder 5"/>
          <p:cNvSpPr>
            <a:spLocks noGrp="1"/>
          </p:cNvSpPr>
          <p:nvPr>
            <p:ph sz="half" idx="4"/>
          </p:nvPr>
        </p:nvSpPr>
        <p:spPr/>
        <p:txBody>
          <a:bodyPr/>
          <a:lstStyle/>
          <a:p>
            <a:r>
              <a:t>1.糖尿病肾病的预后与多种因素有关，包括患者的基本情况、病理类型和治疗效果等。</a:t>
            </a:r>
          </a:p>
          <a:p>
            <a:r>
              <a:t>2.不同种族糖尿病肾病患者的预后可能存在差异，可能与遗传、环境和治疗反应有关。</a:t>
            </a:r>
          </a:p>
          <a:p>
            <a:r>
              <a:t>3.对患者进行定期的随访和评估，及时调整治疗方案，有助于改善患者的预后和提高生活质量。</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流行病学：不同种族糖尿病肾病发病率比较</a:t>
            </a:r>
          </a:p>
        </p:txBody>
      </p:sp>
      <p:sp>
        <p:nvSpPr>
          <p:cNvPr id="3" name="Subtitle 2"/>
          <p:cNvSpPr>
            <a:spLocks noGrp="1"/>
          </p:cNvSpPr>
          <p:nvPr>
            <p:ph type="subTitle" idx="1"/>
          </p:nvPr>
        </p:nvSpPr>
        <p:spPr/>
        <p:txBody>
          <a:bodyPr/>
          <a:lstStyle/>
          <a:p>
            <a:r>
              <a:t>糖尿病肾病发病种族差异</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流行病学：不同种族糖尿病肾病发病率比较</a:t>
            </a:r>
          </a:p>
        </p:txBody>
      </p:sp>
      <p:sp>
        <p:nvSpPr>
          <p:cNvPr id="3" name="Text Placeholder 2"/>
          <p:cNvSpPr>
            <a:spLocks noGrp="1"/>
          </p:cNvSpPr>
          <p:nvPr>
            <p:ph type="body" idx="1"/>
          </p:nvPr>
        </p:nvSpPr>
        <p:spPr/>
        <p:txBody>
          <a:bodyPr/>
          <a:lstStyle/>
          <a:p>
            <a:r>
              <a:t>流行病学：不同种族糖尿病肾病发病率比较</a:t>
            </a:r>
          </a:p>
        </p:txBody>
      </p:sp>
      <p:sp>
        <p:nvSpPr>
          <p:cNvPr id="4" name="Content Placeholder 3"/>
          <p:cNvSpPr>
            <a:spLocks noGrp="1"/>
          </p:cNvSpPr>
          <p:nvPr>
            <p:ph sz="half" idx="2"/>
          </p:nvPr>
        </p:nvSpPr>
        <p:spPr/>
        <p:txBody>
          <a:bodyPr/>
          <a:lstStyle/>
          <a:p>
            <a:r>
              <a:t>1.全球范围内的糖尿病肾病发病率存在显著的种族差异。某些种族群体更容易患糖尿病肾病，这可能与遗传、环境因素和生活方式有关。</a:t>
            </a:r>
          </a:p>
          <a:p>
            <a:r>
              <a:t>2.在一些亚洲国家，由于人口老龄化和生活方式的改变，糖尿病肾病的发病率正在上升。而在非洲裔和西班牙裔人群中，糖尿病肾病的发病率也相对较高。</a:t>
            </a:r>
          </a:p>
          <a:p>
            <a:r>
              <a:t>3.糖尿病肾病发病率的种族差异可能与不同种族之间的遗传差异有关。一些基因变异可能会增加患糖尿病肾病的风险。</a:t>
            </a:r>
          </a:p>
          <a:p/>
        </p:txBody>
      </p:sp>
      <p:sp>
        <p:nvSpPr>
          <p:cNvPr id="5" name="Text Placeholder 4"/>
          <p:cNvSpPr>
            <a:spLocks noGrp="1"/>
          </p:cNvSpPr>
          <p:nvPr>
            <p:ph type="body" idx="3"/>
          </p:nvPr>
        </p:nvSpPr>
        <p:spPr/>
        <p:txBody>
          <a:bodyPr/>
          <a:lstStyle/>
          <a:p>
            <a:r>
              <a:t>糖尿病肾病发病率种族差异的原因</a:t>
            </a:r>
          </a:p>
        </p:txBody>
      </p:sp>
      <p:sp>
        <p:nvSpPr>
          <p:cNvPr id="6" name="Content Placeholder 5"/>
          <p:cNvSpPr>
            <a:spLocks noGrp="1"/>
          </p:cNvSpPr>
          <p:nvPr>
            <p:ph sz="half" idx="4"/>
          </p:nvPr>
        </p:nvSpPr>
        <p:spPr/>
        <p:txBody>
          <a:bodyPr/>
          <a:lstStyle/>
          <a:p>
            <a:r>
              <a:t>1.遗传因素在不同种族糖尿病肾病发病率差异中起到重要作用。一些基因变异可能导致肾脏对血糖和血压的调节能力不同，从而增加患糖尿病肾病的风险。</a:t>
            </a:r>
          </a:p>
          <a:p>
            <a:r>
              <a:t>2.环境因素也对糖尿病肾病发病率有影响。不同种族群体的饮食习惯、生活方式和工作环境可能存在差异，这些因素都可能影响糖尿病肾病的发生。</a:t>
            </a:r>
          </a:p>
          <a:p>
            <a:r>
              <a:t>3.社会经济状况和医疗保健水平也可能影响不同种族糖尿病肾病的发病率。一些种族群体可能更容易获得高质量的医疗保健和教育，从而降低患糖尿病肾病的风险。</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流行病学：不同种族糖尿病肾病发病率比较</a:t>
            </a:r>
          </a:p>
        </p:txBody>
      </p:sp>
      <p:sp>
        <p:nvSpPr>
          <p:cNvPr id="3" name="Text Placeholder 2"/>
          <p:cNvSpPr>
            <a:spLocks noGrp="1"/>
          </p:cNvSpPr>
          <p:nvPr>
            <p:ph type="body" idx="1"/>
          </p:nvPr>
        </p:nvSpPr>
        <p:spPr/>
        <p:txBody>
          <a:bodyPr/>
          <a:lstStyle/>
          <a:p>
            <a:r>
              <a:t>糖尿病肾病发病率种族差异的影响</a:t>
            </a:r>
          </a:p>
        </p:txBody>
      </p:sp>
      <p:sp>
        <p:nvSpPr>
          <p:cNvPr id="4" name="Content Placeholder 3"/>
          <p:cNvSpPr>
            <a:spLocks noGrp="1"/>
          </p:cNvSpPr>
          <p:nvPr>
            <p:ph sz="half" idx="2"/>
          </p:nvPr>
        </p:nvSpPr>
        <p:spPr/>
        <p:txBody>
          <a:bodyPr/>
          <a:lstStyle/>
          <a:p>
            <a:r>
              <a:t>1.糖尿病肾病发病率的种族差异可能会对不同种族群体的健康和生活质量产生重大影响。糖尿病肾病可能导致肾功能衰竭、心血管疾病和失明等严重后果，给患者的身心带来巨大负担。</a:t>
            </a:r>
          </a:p>
          <a:p>
            <a:r>
              <a:t>2.由于糖尿病肾病的发病率存在种族差异，因此需要针对不同种族群体制定相应的预防和治疗措施。这有助于提高医疗保健的质量和效率，降低糖尿病肾病的发病率和患病率。</a:t>
            </a:r>
          </a:p>
          <a:p>
            <a:r>
              <a:t>以上内容仅供参考，建议查阅文献以获取更为全面而准确的信息。</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遗传因素：种族与糖尿病肾病易感基因的关系</a:t>
            </a:r>
          </a:p>
        </p:txBody>
      </p:sp>
      <p:sp>
        <p:nvSpPr>
          <p:cNvPr id="3" name="Subtitle 2"/>
          <p:cNvSpPr>
            <a:spLocks noGrp="1"/>
          </p:cNvSpPr>
          <p:nvPr>
            <p:ph type="subTitle" idx="1"/>
          </p:nvPr>
        </p:nvSpPr>
        <p:spPr/>
        <p:txBody>
          <a:bodyPr/>
          <a:lstStyle/>
          <a:p>
            <a:r>
              <a:t>糖尿病肾病发病种族差异</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遗传因素：种族与糖尿病肾病易感基因的关系</a:t>
            </a:r>
          </a:p>
        </p:txBody>
      </p:sp>
      <p:sp>
        <p:nvSpPr>
          <p:cNvPr id="3" name="Text Placeholder 2"/>
          <p:cNvSpPr>
            <a:spLocks noGrp="1"/>
          </p:cNvSpPr>
          <p:nvPr>
            <p:ph type="body" idx="1"/>
          </p:nvPr>
        </p:nvSpPr>
        <p:spPr/>
        <p:txBody>
          <a:bodyPr/>
          <a:lstStyle/>
          <a:p>
            <a:r>
              <a:t>遗传因素与糖尿病肾病易感基因的关系概述</a:t>
            </a:r>
          </a:p>
        </p:txBody>
      </p:sp>
      <p:sp>
        <p:nvSpPr>
          <p:cNvPr id="4" name="Content Placeholder 3"/>
          <p:cNvSpPr>
            <a:spLocks noGrp="1"/>
          </p:cNvSpPr>
          <p:nvPr>
            <p:ph sz="half" idx="2"/>
          </p:nvPr>
        </p:nvSpPr>
        <p:spPr/>
        <p:txBody>
          <a:bodyPr/>
          <a:lstStyle/>
          <a:p>
            <a:r>
              <a:t>1.遗传因素在糖尿病肾病发病中起重要作用。</a:t>
            </a:r>
          </a:p>
          <a:p>
            <a:r>
              <a:t>2.不同种族拥有不同的遗传背景和易感基因。</a:t>
            </a:r>
          </a:p>
          <a:p>
            <a:r>
              <a:t>3.研究遗传因素有助于精准预防和治疗糖尿病肾病。</a:t>
            </a:r>
          </a:p>
          <a:p/>
        </p:txBody>
      </p:sp>
      <p:sp>
        <p:nvSpPr>
          <p:cNvPr id="5" name="Text Placeholder 4"/>
          <p:cNvSpPr>
            <a:spLocks noGrp="1"/>
          </p:cNvSpPr>
          <p:nvPr>
            <p:ph type="body" idx="3"/>
          </p:nvPr>
        </p:nvSpPr>
        <p:spPr/>
        <p:txBody>
          <a:bodyPr/>
          <a:lstStyle/>
          <a:p>
            <a:r>
              <a:t>糖尿病肾病易感基因的种族差异性</a:t>
            </a:r>
          </a:p>
        </p:txBody>
      </p:sp>
      <p:sp>
        <p:nvSpPr>
          <p:cNvPr id="6" name="Content Placeholder 5"/>
          <p:cNvSpPr>
            <a:spLocks noGrp="1"/>
          </p:cNvSpPr>
          <p:nvPr>
            <p:ph sz="half" idx="4"/>
          </p:nvPr>
        </p:nvSpPr>
        <p:spPr/>
        <p:txBody>
          <a:bodyPr/>
          <a:lstStyle/>
          <a:p>
            <a:r>
              <a:t>1.不同种族糖尿病肾病发病率存在差异，与遗传背景有关。</a:t>
            </a:r>
          </a:p>
          <a:p>
            <a:r>
              <a:t>2.一些基因变异在特定种族中与糖尿病肾病发病风险相关。</a:t>
            </a:r>
          </a:p>
          <a:p>
            <a:r>
              <a:t>3.同种族的不同亚群可能存在不同的易感基因。</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遗传因素：种族与糖尿病肾病易感基因的关系</a:t>
            </a:r>
          </a:p>
        </p:txBody>
      </p:sp>
      <p:sp>
        <p:nvSpPr>
          <p:cNvPr id="3" name="Text Placeholder 2"/>
          <p:cNvSpPr>
            <a:spLocks noGrp="1"/>
          </p:cNvSpPr>
          <p:nvPr>
            <p:ph type="body" idx="1"/>
          </p:nvPr>
        </p:nvSpPr>
        <p:spPr/>
        <p:txBody>
          <a:bodyPr/>
          <a:lstStyle/>
          <a:p>
            <a:r>
              <a:t>糖尿病肾病相关基因的功能与影响</a:t>
            </a:r>
          </a:p>
        </p:txBody>
      </p:sp>
      <p:sp>
        <p:nvSpPr>
          <p:cNvPr id="4" name="Content Placeholder 3"/>
          <p:cNvSpPr>
            <a:spLocks noGrp="1"/>
          </p:cNvSpPr>
          <p:nvPr>
            <p:ph sz="half" idx="2"/>
          </p:nvPr>
        </p:nvSpPr>
        <p:spPr/>
        <p:txBody>
          <a:bodyPr/>
          <a:lstStyle/>
          <a:p>
            <a:r>
              <a:t>1.多种基因参与糖尿病肾病的发病过程，如AGTR1、APOL1等。</a:t>
            </a:r>
          </a:p>
          <a:p>
            <a:r>
              <a:t>2.这些基因影响肾脏的结构和功能，以及血糖和血压的调节。</a:t>
            </a:r>
          </a:p>
          <a:p>
            <a:r>
              <a:t>3.基因变异可能导致肾脏对损伤的敏感性增加。</a:t>
            </a:r>
          </a:p>
          <a:p/>
        </p:txBody>
      </p:sp>
      <p:sp>
        <p:nvSpPr>
          <p:cNvPr id="5" name="Text Placeholder 4"/>
          <p:cNvSpPr>
            <a:spLocks noGrp="1"/>
          </p:cNvSpPr>
          <p:nvPr>
            <p:ph type="body" idx="3"/>
          </p:nvPr>
        </p:nvSpPr>
        <p:spPr/>
        <p:txBody>
          <a:bodyPr/>
          <a:lstStyle/>
          <a:p>
            <a:r>
              <a:t>遗传因素与糖尿病肾病预后的关系</a:t>
            </a:r>
          </a:p>
        </p:txBody>
      </p:sp>
      <p:sp>
        <p:nvSpPr>
          <p:cNvPr id="6" name="Content Placeholder 5"/>
          <p:cNvSpPr>
            <a:spLocks noGrp="1"/>
          </p:cNvSpPr>
          <p:nvPr>
            <p:ph sz="half" idx="4"/>
          </p:nvPr>
        </p:nvSpPr>
        <p:spPr/>
        <p:txBody>
          <a:bodyPr/>
          <a:lstStyle/>
          <a:p>
            <a:r>
              <a:t>1.遗传因素对糖尿病肾病患者的预后具有影响。</a:t>
            </a:r>
          </a:p>
          <a:p>
            <a:r>
              <a:t>2.一些基因变异可能与患者的生存率和生活质量相关。</a:t>
            </a:r>
          </a:p>
          <a:p>
            <a:r>
              <a:t>3.通过遗传因素可预测患者的治疗效果和并发症风险。</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遗传因素：种族与糖尿病肾病易感基因的关系</a:t>
            </a:r>
          </a:p>
        </p:txBody>
      </p:sp>
      <p:sp>
        <p:nvSpPr>
          <p:cNvPr id="3" name="Text Placeholder 2"/>
          <p:cNvSpPr>
            <a:spLocks noGrp="1"/>
          </p:cNvSpPr>
          <p:nvPr>
            <p:ph type="body" idx="1"/>
          </p:nvPr>
        </p:nvSpPr>
        <p:spPr/>
        <p:txBody>
          <a:bodyPr/>
          <a:lstStyle/>
          <a:p>
            <a:r>
              <a:t>遗传因素在糖尿病肾病治疗中的应用</a:t>
            </a:r>
          </a:p>
        </p:txBody>
      </p:sp>
      <p:sp>
        <p:nvSpPr>
          <p:cNvPr id="4" name="Content Placeholder 3"/>
          <p:cNvSpPr>
            <a:spLocks noGrp="1"/>
          </p:cNvSpPr>
          <p:nvPr>
            <p:ph sz="half" idx="2"/>
          </p:nvPr>
        </p:nvSpPr>
        <p:spPr/>
        <p:txBody>
          <a:bodyPr/>
          <a:lstStyle/>
          <a:p>
            <a:r>
              <a:t>1.针对遗传因素的精准治疗在糖尿病肾病管理中具有潜力。</a:t>
            </a:r>
          </a:p>
          <a:p>
            <a:r>
              <a:t>2.通过基因检测可为患者提供个性化的治疗方案。</a:t>
            </a:r>
          </a:p>
          <a:p>
            <a:r>
              <a:t>3.未来可能发展出基于遗传信息的创新治疗策略。</a:t>
            </a:r>
          </a:p>
          <a:p/>
        </p:txBody>
      </p:sp>
      <p:sp>
        <p:nvSpPr>
          <p:cNvPr id="5" name="Text Placeholder 4"/>
          <p:cNvSpPr>
            <a:spLocks noGrp="1"/>
          </p:cNvSpPr>
          <p:nvPr>
            <p:ph type="body" idx="3"/>
          </p:nvPr>
        </p:nvSpPr>
        <p:spPr/>
        <p:txBody>
          <a:bodyPr/>
          <a:lstStyle/>
          <a:p>
            <a:r>
              <a:t>糖尿病肾病遗传研究的挑战与前景</a:t>
            </a:r>
          </a:p>
        </p:txBody>
      </p:sp>
      <p:sp>
        <p:nvSpPr>
          <p:cNvPr id="6" name="Content Placeholder 5"/>
          <p:cNvSpPr>
            <a:spLocks noGrp="1"/>
          </p:cNvSpPr>
          <p:nvPr>
            <p:ph sz="half" idx="4"/>
          </p:nvPr>
        </p:nvSpPr>
        <p:spPr/>
        <p:txBody>
          <a:bodyPr/>
          <a:lstStyle/>
          <a:p>
            <a:r>
              <a:t>1.糖尿病肾病遗传研究仍面临样本量、多基因互作等挑战。</a:t>
            </a:r>
          </a:p>
          <a:p>
            <a:r>
              <a:t>2.随着技术的进步和新方法的应用，有望在遗传机制研究中取得突破。</a:t>
            </a:r>
          </a:p>
          <a:p>
            <a:r>
              <a:t>3.深入研究遗传因素有助于提高糖尿病肾病的防治水平和改善患者的生活质量。</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生理差异：种族间肾功能与糖尿病的影响</a:t>
            </a:r>
          </a:p>
        </p:txBody>
      </p:sp>
      <p:sp>
        <p:nvSpPr>
          <p:cNvPr id="3" name="Subtitle 2"/>
          <p:cNvSpPr>
            <a:spLocks noGrp="1"/>
          </p:cNvSpPr>
          <p:nvPr>
            <p:ph type="subTitle" idx="1"/>
          </p:nvPr>
        </p:nvSpPr>
        <p:spPr/>
        <p:txBody>
          <a:bodyPr/>
          <a:lstStyle/>
          <a:p>
            <a:r>
              <a:t>糖尿病肾病发病种族差异</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https://d.book118.com/097010105046006032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15</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引言：糖尿病肾病与种族差异概述</vt:lpstr>
      <vt:lpstr> 引言：糖尿病肾病与种族差异概述</vt:lpstr>
      <vt:lpstr> 引言：糖尿病肾病与种族差异概述</vt:lpstr>
      <vt:lpstr> 引言：糖尿病肾病与种族差异概述</vt:lpstr>
      <vt:lpstr> 流行病学：不同种族糖尿病肾病发病率比较</vt:lpstr>
      <vt:lpstr> 流行病学：不同种族糖尿病肾病发病率比较</vt:lpstr>
      <vt:lpstr> 流行病学：不同种族糖尿病肾病发病率比较</vt:lpstr>
      <vt:lpstr> 遗传因素：种族与糖尿病肾病易感基因的关系</vt:lpstr>
      <vt:lpstr> 遗传因素：种族与糖尿病肾病易感基因的关系</vt:lpstr>
      <vt:lpstr> 遗传因素：种族与糖尿病肾病易感基因的关系</vt:lpstr>
      <vt:lpstr> 遗传因素：种族与糖尿病肾病易感基因的关系</vt:lpstr>
      <vt:lpstr> 生理差异：种族间肾功能与糖尿病的影响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2024-09-05T01:13:37.926</cp:lastPrinted>
  <dcterms:created xsi:type="dcterms:W3CDTF">2024-09-04T17:13:37Z</dcterms:created>
  <dcterms:modified xsi:type="dcterms:W3CDTF">2024-09-04T17:13:40Z</dcterms:modified>
</cp:coreProperties>
</file>