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D611D-0F58-4F38-BECC-D6436BAC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09226-C57F-4341-8A8A-0E16A797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29D98-C438-4562-A6B5-4163FAEF1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ACD86-CB6D-4C05-BEB5-290B74AB3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0E51E5-C4D2-4443-A04B-90BE7176E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00DED4-08C1-41C7-BA53-19D1C23E6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50128-BCB0-473B-AEA5-3A50FFBE6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AC76-B650-499F-949E-FF51350B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1CCADC-8247-492F-9892-F0422731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FC6B3-A416-4129-87F6-9D0E35BB2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B21CB-B7E8-46D5-BAED-7C7B87DF0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10110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疤痕预防治疗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疤痕的形成与影响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疤痕预防的重要性与策略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疤痕治疗的方法与技术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疤痕治疗的注意事项与建议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疤痕预防治疗的成功案例分享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疤痕的形成与影响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伤口愈合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细胞增殖与分化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胶原蛋白合成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疤痕的形成过程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当皮肤受到损伤，如割伤、烧伤或手术切口，身体会启动愈合过程。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受损部位引发炎症反应，释放出多种生长因子和细胞因子，促进伤口愈合。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受损部位的细胞开始增殖和分化，填补伤口并形成新的组织。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新生的组织中，胶原蛋白的合成增加，为疤痕的形成提供支持。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表面平坦、柔软，颜色与周围皮肤相近，常见于皮肤浅层损伤。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扁平疤痕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高于周围皮肤，质地较硬，颜色可能比周围皮肤红或暗，常见于深层的创伤或烧伤。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增生性疤痕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由于疤痕收缩而导致关节活动受限，影响肢体功能。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挛缩疤痕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一种异常增生的疤痕组织，不断向周围正常皮肤扩展，伴有疼痛或瘙痒。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疤痕疙瘩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疤痕的类型与特征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疤痕对生活的影响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疤痕可能影响个人的外貌和自信心，特别是在面部或暴露部位。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疤痕挛缩可能导致关节活动受限，影响肢体功能。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疤痕疙瘩可能伴有疼痛或瘙痒，影响生活质量。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长期的疤痕困扰可能对个人的心理产生负面影响，如焦虑、抑郁等。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外貌影响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功能障碍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疼痛与不适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疤痕预防的重要性与策略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疤痕形成后，会对皮肤外观造成影响，影响个人形象和自信心。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影响美观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疤痕可能引起皮肤紧绷、疼痛、瘙痒等症状，影响日常生活和工作。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疤痕可能导致患者产生自卑、焦虑等心理压力，影响心理健康。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疤痕预防的必要性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减少皮肤受伤的机会，如穿戴防护装备、注意安全等。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避免创伤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保持伤口清洁，避免感染，感染会增加疤痕形成的风险。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及时处理小伤口和烧伤，避免拖延导致伤口加深。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正确处理伤口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使用弹性绷带或压迫器具对伤口进行压迫，减少血液供应，抑制疤痕增生。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压迫疗法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疤痕预防的方法与措施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不要盲目使用药物或偏方，应在医生指导下进行治疗。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避免盲目用药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定期到医院复查，以便及时发现和处理问题。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保持积极乐观的心态，有利于疤痕的恢复。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避免食用过于刺激的食物，多食用富含维生素C和E的食物，有助于疤痕修复。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疤痕预防的注意事项与建议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疤痕治疗的方法与技术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通过向疤痕内注射药物，如糖皮质激素或博来霉素，以抑制疤痕组织的过度增生和炎症反应，从而软化疤痕并减小其大小。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疤痕内注射药物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涂抹在疤痕表面的药物，如硅酮凝胶、洋葱提取物等，可以起到保湿、抗炎和抑制疤痕增生的作用。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外用药物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https://d.book118.com/097010110114006031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2024-09-03T22:08:32.386</cp:lastPrinted>
  <dcterms:created xsi:type="dcterms:W3CDTF">2024-09-03T14:08:32Z</dcterms:created>
  <dcterms:modified xsi:type="dcterms:W3CDTF">2024-09-03T14:08:34Z</dcterms:modified>
</cp:coreProperties>
</file>