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9EAA1B-D5EA-4EB2-BC4D-99B6B1471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1B9BA0-539B-46BF-B7D5-B50E96591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B0F0A-6E56-4E45-9389-3E7B45BBF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52E990-2E5A-4594-BBFB-85F655EF4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08869C-CB0E-4623-A36A-AF5F1D31C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909BC4-EEFF-417D-9BCF-95872166F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A5BAD3-37BD-46DC-8A90-C88F8D146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7B0ADF-E498-4294-A23D-E3798C282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F28289-C236-4B16-84D0-3DDAA90FC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AAE0E-7B4A-4AD6-802F-EA9CF55C2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65E91-7CF5-4A0E-96DB-E49CA59D8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11022034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疾病的预防与控制策略和方法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疾病概述与流行病学特点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预防措施与健康教育推广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监测检测与早期诊断技术应用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治疗方案制定与临床路径管理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应急响应与危机处理能力提升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疾病概述与流行病学特点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传染性疾病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慢性疾病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职业病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常见疾病类型及危害程度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如流感、艾滋病、结核病等，具有传播速度快、危害程度高的特点。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如高血压、糖尿病、心血管疾病等，病程长且易复发，严重影响患者生活质量。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由职业因素导致的疾病，如尘肺、职业性皮肤病等，对劳动者健康造成损害。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研究疾病在不同人群、地区、时间中的分布情况，为制定防控策略提供依据。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疾病分布论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792" r="8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疾病决定因素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探讨遗传、环境、行为等因素对疾病发生的影响，为干预措施提供靶点。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根据流行病学原理，制定针对性预防措施，降低疾病发病率和死亡率。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流行病学原理与应用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生物因素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影响因素及传播途径分析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病原体、寄生虫等生物因素是导致疾病发生的重要原因。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生活环境、工作环境等环境因素对疾病传播和流行具有重要影响。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分析疾病传播途径，如空气传播、水传播、食物传播等，为阻断传播提供依据。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经济、文化、教育等社会因素与疾病发生和传播密切相关。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预警机制建立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风险评估与预警机制建立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根据评估结果，将风险划分为不同等级，为制定防控措施提供依据。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运用定量和定性评估方法，对疾病发生风险进行科学评估。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针对不同等级的风险，制定相应的应急预案和处置措施。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建立疾病监测和预警系统，及时发现异常情况并发出预警信息。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预防措施与健康教育推广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通过宣传和教育，引导公众养成良好的个人卫生习惯，如勤洗手、戴口罩、不随地吐痰等。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个人卫生习惯培养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定期开展环境卫生整治活动，清理垃圾、消除污染源，改善居民生活环境。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环境整治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加强对公共场所的卫生管理，如定期消毒、通风换气等，降低疾病传播风险。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公共场所卫生管理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个人卫生习惯培养及环境整治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75" b="257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通过多种渠道宣传疫苗接种的重要性和必要性，提高公众对疫苗接种的认知度和接受度。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定期回顾和总结疫苗接种工作的实施情况，包括接种率、安全性、有效性等方面的数据分析和评估。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疫苗接种政策宣传和实施情况回顾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疫苗接种实施情况回顾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疫苗接种政策宣传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83" r="293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54" r="309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针对不同人群和需求，组织丰富多彩的健康教育活动，如健康讲座、健康咨询、健康知识竞赛等。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健康教育活动组织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对健康教育活动的效果进行评估，包括参与人数、满意度、知识掌握程度等方面的指标，为后续活动提供参考和改进方向。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健康教育活动组织及效果评估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加强卫生、教育、宣传等政府部门间的合作，共同推进疾病预防控制工作。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167" r="16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政府部门间合作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鼓励和支持社会组织积极参与疾病预防控制工作，发挥其在宣传教育、心理援助等方面的优势和作用。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社会组织参与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加强与国际组织和相关国家的合作与交流，分享经验和技术成果，共同应对全球性公共卫生挑战。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跨部门合作机制构建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监测检测与早期诊断技术应用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监测检测体系完善及数据共享机制建立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加强监测网络建设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构建覆盖城乡、功能完善的疾病监测网络，提高监测敏感性和准确性。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完善数据收集与报告制度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规范数据收集、整理、分析和报告流程，确保信息及时、准确上报。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建立数据共享机制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推动疾控、医疗、科研等多部门间数据共享，打破信息壁垒，提高防控效率。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https://d.book118.com/097011022034006053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2024-09-27T00:24:05.170</cp:lastPrinted>
  <dcterms:created xsi:type="dcterms:W3CDTF">2024-09-26T16:24:05Z</dcterms:created>
  <dcterms:modified xsi:type="dcterms:W3CDTF">2024-09-26T16:24:07Z</dcterms:modified>
</cp:coreProperties>
</file>