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51DA3-097C-4ACA-A321-0ECC1F44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AA5F4-2932-4B71-B04A-75A2B505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0CE79-8787-4755-BFBA-B2CD0D7C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D117A-7BBD-4D5E-94DF-8428C1B1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E28B5-30CA-4138-9259-F86E89D63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7FDA1-B246-45FA-A4D9-D70FDCC5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125BE2-B262-4ED4-AB49-3C1615859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C62F1-04F2-4D31-A97E-565382EBA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93C4C-BC4B-4714-8261-F4D2DC02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B891-EB7B-477D-A05F-B9AF2A314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5C7E6-992C-4F4D-B608-9F6CD3A5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111001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本科毕业论文答辩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论文撰写与自我评价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答辩准备与致谢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41" b="1624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学科领域热点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选题紧扣当前学科领域的热点和难点问题，具有重要的研究价值和现实意义。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实际需求驱动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选题来源于实际生产、生活或社会发展中的需求，旨在解决实际问题或推动相关领域的发展。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个人兴趣与专长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选题与个人的研究兴趣和专业背景相结合，有利于发挥个人优势和特长，进行深入研究和探讨。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填补研究空白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通过本研究，旨在填补相关领域的研究空白，为学术界和实践界提供新的思路和参考。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推动理论发展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本研究将对相关理论进行拓展和深化，推动学科理论的发展和完善。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研究成果将为实际生产、生活或社会发展提供有益的指导和借鉴，推动相关领域的进步和发展。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分析相关领域的发展趋势和未来发展方向，指出本研究的重要性和前瞻性。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介绍国内相关领域的研究现状，包括主要研究成果、研究方法和研究不足等方面。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介绍国外相关领域的研究现状，包括国际前沿动态、先进的研究方法和实践经验等方面。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阐述研究问题的提出，说明研究的必要性和意义。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明确研究的目标和预期成果，为后续研究指明方向。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详细介绍论文的主要研究内容，包括各个章节的概述和重点内容。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研究框架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展示论文的整体结构，包括章节安排、逻辑关系等，确保论文的完整性和连贯性。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研究内容及框架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说明研究所采用的方法论，如实证研究、案例研究、文献研究等，并阐述选择该方法的原因。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描述研究的具体实施步骤和操作过程，包括数据收集、处理、分析和呈现等。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研究假设与变量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提出研究的假设和变量，并说明其与研究问题的关系。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研究限制与不足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指出研究的局限性和不足之处，为后续研究提供改进方向。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研究方法及技术路线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说明数据处理的流程和方法，包括数据清洗、整理、转换和计算等。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阐述数据分析的具体方法和技术，如描述性统计、因果分析、回归分析等。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介绍研究所使用的数据来源，包括一手数据和二手数据的获取方式和渠道。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介绍数据可视化的方法和工具，使研究结果更加直观和易于理解。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详细阐述了实验过程中数据的来源、收集方法以及整理过程，确保了数据的真实性和可靠性。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通过图表形式直观地展示了实验结果，包括数据分布、变化趋势等，便于评委老师快速了解实验成果。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实验结果图表展示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667" r="22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对实验中的关键数据指标进行了深入分析，揭示了各项指标之间的内在联系和变化规律。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关键数据指标分析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将实验结果与预期目标进行了对比分析，阐述了实际成果与预期目标之间的差异及原因。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结果与预期对比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结果创新性分析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结果实用性讨论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从创新角度出发，对实验结果进行了深入分析，探讨了研究成果在相关领域中的创新点和突破性。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结合实际应用场景，对实验结果的实用性进行了讨论，分析了研究成果在实际应用中的价值和意义。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https://d.book118.com/097011100153006045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2024-09-20T16:49:02.017</cp:lastPrinted>
  <dcterms:created xsi:type="dcterms:W3CDTF">2024-09-20T08:49:02Z</dcterms:created>
  <dcterms:modified xsi:type="dcterms:W3CDTF">2024-09-20T08:49:03Z</dcterms:modified>
</cp:coreProperties>
</file>