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523B8-7565-4B1D-AA44-B86FA1B8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3EFC2-F8F5-4D95-8699-3B7379E38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F5A35-7E35-4513-BEC1-15B8EED3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F84B2-A73A-43CA-B0BD-017E0DCD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ED1C07-8C83-4ABE-AFB0-80A65F74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2258AF-FB6D-404B-BDC4-37F6664A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F8653-6DFE-4A37-B9E6-A2895CEED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24102-2703-4901-AADD-EDC2C82C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8B32D-75E2-462C-BA48-67F642917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3728E-4911-4A79-ADCA-EA4C85046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FEE5D-CE60-49C4-A87F-8099792E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11104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消化系统急性疾病的抢救方法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急性胃炎的抢救方法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急性胰腺炎的抢救方法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急性胆囊炎的抢救方法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急性肠梗阻的抢救方法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提高对急性消化系统疾病的认识和重视程度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掌握急性消化系统疾病的基本抢救方法，为患者争取更多救治时间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减少急性消化系统疾病给患者带来的痛苦和危害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急性消化道出血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消化道内血管破裂导致出血，表现为呕血、黑便、血便等症状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急性肠梗阻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肠道内容物通过受阻，表现为腹痛、腹胀、呕吐、停止排便排气等症状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胆囊的急性炎症，表现为右上腹痛、发热、黄疸等症状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急性胃炎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胃黏膜的急性炎症，表现为上腹痛、恶心、呕吐等症状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胰腺组织的急性炎症，表现为腹痛、腹胀、恶心、呕吐等症状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急性消化系统疾病概述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急性胃炎的抢救方法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49" r="1564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如细菌、病毒、寄生虫等感染，导致胃黏膜炎症。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严重创伤、手术、精神刺激等应激状态下，胃黏膜微循环障碍，导致黏膜缺血、缺氧而发病。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某些药物如非甾体类抗炎药、抗肿瘤药物等，可损伤胃黏膜，引发急性胃炎。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暴饮暴食、进食刺激性食物或酗酒等，可直接损伤胃黏膜。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82" r="134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686" r="1468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上腹痛、腹胀、恶心、呕吐、食欲不振等。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上腹部压痛、反跳痛等。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血常规、便常规、胃镜等检查结果异常。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根据病史、症状、体征及实验室检查结果综合判断。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961" r="2496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卧床休息，保持安静，避免刺激性食物和药物。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给予止吐药、止痛药等缓解症状。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根据感染情况选用合适的抗生素进行治疗。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补充液体和电解质，维持内环境稳定。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纠正水、电解质和酸碱平衡紊乱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幽门梗阻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癌变风险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870" r="118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密切观察病情变化，及时发现并处理消化道出血，如给予止血药、输血等。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对于疑似胃穿孔的患者，应立即禁食、胃肠减压，并及时进行手术治疗。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对于幽门梗阻的患者，可给予胃肠减压、洗胃等处理，必要时进行手术治疗。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长期慢性胃炎有癌变风险，应定期进行胃镜检查和随访观察。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急性胰腺炎的抢救方法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833" b="8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胆石症及胆道感染等是急性胰腺炎的主要病因。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胆道疾病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胰管阻塞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手术与创伤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酒精可促进胰液分泌，当胰管流出道不能充分引流大量胰液时，胰管内压升高，引发腺泡细胞损伤。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胰管结石、蛔虫、狭窄、肿瘤等均可引起胰管阻塞和胰管内压升高。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腹腔手术、腹部钝挫伤等损伤胰腺组织，导致胰腺严重血液循环障碍。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多数患者有中度以上发热，持续3～5天。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恶心、呕吐及腹胀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起病后多出现恶心、呕吐，呕吐物为胃内容物，重者可混有胆汁，甚至血液。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为本病的主要表现和首发症状，突然起病，程度轻重不一，可为钝痛、刀割样痛等，呈持续性，可有阵发性加剧。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低血压或休克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重症胰腺炎常发生低血压或休克，患者烦躁不安、皮肤苍白、湿冷等。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根据典型的临床表现和实验室检查，如血清淀粉酶和脂肪酶测定可作出诊断。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严密观察生命体征及腹部体征变化。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针对肠道革兰阴性菌和厌氧菌感染，选用透过血胰屏障的抗生素，如喹诺酮类、头孢类等。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迅速建立静脉通道，补充血容量，维持水、电解质平衡。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液体复苏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禁食、胃肠减压及应用生长抑素类似物等。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减少胰液分泌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早期使用加贝酯等抑制胰酶活性的药物。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抑制胰酶活性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https://d.book118.com/097011104145006034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2024-09-08T21:04:46.825</cp:lastPrinted>
  <dcterms:created xsi:type="dcterms:W3CDTF">2024-09-08T13:04:46Z</dcterms:created>
  <dcterms:modified xsi:type="dcterms:W3CDTF">2024-09-08T13:04:49Z</dcterms:modified>
</cp:coreProperties>
</file>