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9DE20-A07E-42B6-89EF-2B384E25D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1E62C-BA46-4134-8516-F87BE07DA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A429A-1307-48AF-AEB7-5A1F7BE83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4ECE7-C388-4D00-9B80-D441840F5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A40496-F209-4934-A7FC-29F7A318A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04CB48-D38D-4898-81F3-9F548F886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71DD4B-E8BA-4A4B-A95B-682B6146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9A3F4-2E51-4839-9E58-02AB903CA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D3C9D-5F84-40F0-BE3D-5B9B5A9FB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5DA39-C9E2-41BF-9C0E-ED33E553F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6A8D1-7E6C-4DC9-A62D-4590C4E3C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15011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中国工业漆市场分析报告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中国工业漆市场概述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工业漆产品分析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工业漆市场需求分析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工业漆市场竞争格局分析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工业漆市场政策环境分析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工业漆市场技术发展趋势分析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本报告旨在全面分析中国工业漆市场的现状、发展趋势及竞争格局，为相关企业和投资者提供决策参考。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工业漆是涂料行业的重要组成部分，广泛应用于汽车、船舶、机械、家电等领域。随着中国经济的快速发展，工业漆市场需求不断增长，市场竞争也日趋激烈。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本报告数据主要来源于国家统计局、行业协会、市场调研机构等公开渠道，以及部分企业内部数据。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本报告采用定量分析和定性分析相结合的方法，通过数据图表和文字描述相结合的方式，对工业漆市场进行深入剖析。同时，还运用SWOT分析、PEST分析等工具，对市场环境和企业竞争态势进行评估。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中国工业漆市场概述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工业漆是指应用于工业领域的涂料，具有防腐、防锈、装饰、标识等功能，广泛应用于汽车、船舶、机械、家电、建筑等领域。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按照应用领域划分，工业漆市场可分为汽车漆、船舶漆、机械漆、家电漆、建筑漆等；按照涂料类型划分，可分为水性漆、溶剂型漆、粉末涂料等。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中国工业漆市场规模庞大，随着下游行业的快速发展，工业漆市场需求不断增长。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近年来，中国工业漆市场保持稳健增长，未来随着环保政策的推动和下游行业的持续发展，市场增长潜力巨大。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中国工业漆市场主要生产商包括国内外知名涂料企业，如阿克苏诺贝尔、PPG、宣伟、立邦、嘉宝莉等。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市场份额较为分散，国内外品牌竞争激烈，但领先品牌市场份额相对稳定。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漆产业链包括原材料供应商、涂料生产商、销售渠道和下游应用行业。其中，原材料供应商主要提供树脂、颜料、溶剂等原材料；涂料生产商负责生产各类工业漆产品；销售渠道包括直销、经销商等；下游应用行业则包括汽车、船舶、机械、家电、建筑等领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主要生产商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工业漆产品分析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产品类型与特点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水性工业漆、溶剂型工业漆、粉末工业漆等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水性工业漆环保、低VOC排放；溶剂型工业漆性能稳定、应用广泛；粉末工业漆利用率高、无污染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具有良好的附着力、耐腐蚀性、耐磨性、装饰性等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广泛应用于汽车、船舶、机械、家电、建筑等行业的涂装领域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产品性能与用途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受原材料价格、生产工艺、品牌等因素影响，价格差异较大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通过经销商、代理商、直销等多种渠道进行销售，同时线上销售也逐渐成为重要渠道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产品价格与销售渠道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工业漆市场需求分析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不同行业和客户对工业漆的颜色、光泽度、干燥时间等有不同的需求，需要工业漆企业提供定制化的产品和服务。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定制化需求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客户对工业漆的耐腐蚀性、耐磨性、附着力等性能有较高要求，以满足不同工业环境和使用场景的需求。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产品质量要求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随着环保意识的提高，客户对工业漆的环保性能提出更高要求，如无毒无味、低VOC排放等。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环保性能要求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775" b="27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汽车行业是工业漆的主要需求行业之一，对汽车涂料的质量和性能要求较高，包括汽车原厂漆和修补漆等。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机械设备行业对工业漆的需求主要体现在防腐、防锈、装饰等方面，以提高设备的使用寿命和外观质量。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家具行业对工业漆的需求主要体现在木器涂料上，要求涂料具有环保、耐磨、美观等特点。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家具行业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行业需求分析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华东地区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华东地区工业发达，对工业漆的需求量较大，主要集中在汽车、机械设备、家具等行业。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华南地区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华南地区经济活跃，工业漆市场潜力巨大，尤其是珠三角地区，对高端工业漆的需求不断增长。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西部地区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西部地区工业发展相对滞后，但随着国家对西部地区的政策扶持和基础设施建设的推进，西部地区工业漆市场具有较大的发展空间。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https://d.book118.com/097015011043006051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2024-09-24T06:15:42.320</cp:lastPrinted>
  <dcterms:created xsi:type="dcterms:W3CDTF">2024-09-23T22:15:42Z</dcterms:created>
  <dcterms:modified xsi:type="dcterms:W3CDTF">2024-09-23T22:15:44Z</dcterms:modified>
</cp:coreProperties>
</file>