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746B90-A157-4A87-B0D9-E8485B1A3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8B58B-5554-424B-AFC7-FD59873AD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C74AC-3993-4F72-A4E1-B2AF71ED0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F97DE0-2305-4209-B9C6-EF1A11E5D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51C8BE-6EBE-424E-8791-2A463C7A7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3E57C3-0D8C-4BFE-96F2-14B6164B9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E1304E-5A24-4F64-8844-71E7C0DBD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E6E3E1-6368-47A8-AE8F-07CDF0D96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21DBBF-65E3-4A09-9274-753681A4C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13594B-024B-4D7E-8EE1-D136A47F0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57F89-5985-4C61-8B77-0992C9419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1613613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营销号生成器语音版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产品功能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产品优势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77" r="338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74" r="316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0" r="314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为了提高营销内容的生产效率，降低人工编写成本，提供一种自动化的营销号生成工具。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随着互联网的发展，营销内容的需求量越来越大，传统的人工编写方式已经无法满足市场需求。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产品名称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营销号生成器语音版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通过语音输入，自动生成有吸引力的营销内容，支持多种社交媒体平台的发布。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产品简介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产品功能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营销号生成器语音版可以将输入的文字转换为自然流畅的语音，支持多种语音风格和语速调节。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文本转语音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语音合成质量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多语言支持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采用先进的语音合成技术，生成的语音清晰、自然，能够模拟真人的语音效果。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支持多种语言和方言的语音合成，满足不同用户的需求。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语音合成功能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营销内容生成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根据用户输入的主题或关键词，自动生成吸引人的营销文案。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多样化模板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提供多种类型的营销模板，如广告语、推广语、标语等，方便用户快速生成文案。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支持用户自定义模板，根据个人需求调整模板内容，提高文案的针对性和个性化。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营销文案生成功能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用户可以根据自己的喜好，调整语音的音调、音量、语速等参数，打造个性化的语音效果。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179" r="8179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语音风格定制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用户可以上传自己的音频文件或录音，作为语音合成的素材，丰富语音内容。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自定义语料库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支持将生成的语音保存到本地或分享到社交媒体平台，方便用户进行后续的营销推广。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自定义保存与分享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用户自定义功能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产品优势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营销号生成器语音版能够快速将文字转化为语音，大大提高了语音内容的生成效率。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快速生成语音内容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用户可以根据需求选择不同的语音类型，如男声、女声、童声等，满足不同场景的需求。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多种语音选择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生成的语音效果自然流畅，能够有效地传达信息，提高营销效果。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语音效果自然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高效生成语音营销内容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421" b="2342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自定义设置满足个性化需求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语音风格定制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用户可以根据自己的喜好，定制语音的风格，如语速、语调等，使语音内容更加符合个人需求。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插入背景音乐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用户可以在语音内容中插入背景音乐，增强语音的感染力，提高营销效果。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插入音效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用户可以在语音内容中插入音效，使语音内容更加生动有趣，吸引听众的注意力。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营销号生成器语音版能够自动化地生成语音内容，大大提高了营销的效率。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自动化营销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通过语音内容，能够更加精准地推送营销信息，提高营销的效果。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精准推送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用户可以通过反馈功能，对生成的语音内容进行评价和反馈，帮助优化和改进语音内容的质量。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实时反馈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提升营销效率和效果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https://d.book118.com/097016136136006042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2024-09-16T04:22:35.371</cp:lastPrinted>
  <dcterms:created xsi:type="dcterms:W3CDTF">2024-09-15T20:22:35Z</dcterms:created>
  <dcterms:modified xsi:type="dcterms:W3CDTF">2024-09-15T20:22:37Z</dcterms:modified>
</cp:coreProperties>
</file>