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9280F3-124D-446B-B8B1-6A7105DBE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689F5-67B6-4E73-8504-7337ED17E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A326A-2EC3-49E2-AB9B-7D58DFEFA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52BFB2-C458-47B5-87A2-DE4EEF37C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A5B2A-03DA-4BC0-BEFA-EC8A5A00FC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E5930B-C849-4C6F-8771-66A0532D27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15C686-BA69-4F43-9D3E-C40C4BFF94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D1EFDB-5000-449A-BE87-39B70A72C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BB303-A88B-4BA2-9B82-55CA0178F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5AF08-AA09-4FCF-9852-9E76BC815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F857C-863D-4AF6-8A28-37713B904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20143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操作规范和验收标准的市场营销和品牌传播</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操作规范在市场营销中的应用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验收标准在市场营销中的意义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品牌传播的操作规范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品牌传播的验收标准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操作规范和验收标准实施建议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明确操作规范和验收标准在市场营销和品牌传播中的重要性。</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强调制定和执行操作规范和验收标准对企业品牌形象和市场竞争力的影响。</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阐述本报告的目的，即为读者提供关于操作规范和验收标准在市场营销和品牌传播中的实践指南。</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1875" r="21875"/>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4032" r="403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涵盖市场营销和品牌传播中涉及的操作规范和验收标准的各个方面。</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包括制定操作规范和验收标准的方法、实施过程中的注意事项、评估与改进等方面的内容。</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不涉及具体的市场营销策略和品牌传播案例，仅提供操作层面的指导和建议。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操作规范在市场营销中的应用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市场调研与分析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在制定营销策略前，必须进行充分的市场调研，了解目标市场、竞争对手、消费者需求等信息，以确保策略的科学性和针对性。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目标市场定位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根据市场调研结果，明确目标市场的特征、需求和偏好，为产品或服务进行准确的市场定位。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营销组合策略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根据目标市场的特点，制定相应的产品、价格、渠道和推广策略，形成有效的营销组合。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营销策略制定规范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营销计划制定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根据营销策略，制定具体的营销计划，包括目标、预算、时间表、责任人等要素。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营销团队组建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组建具备专业知识和技能的营销团队，确保营销活动的顺利实施。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营销活动执行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按照营销计划，有序开展各项营销活动，包括广告投放、公关活动、促销活动等。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营销执行过程规范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数据收集与分析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收集营销活动相关的数据，包括销售额、市场份额、品牌知名度等，进行深入的分析和挖掘。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效果评估指标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根据营销目标，制定相应的效果评估指标，如投资回报率、客户获取成本、客户满意度等。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持续改进与优化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根据效果评估结果，及时调整营销策略和计划，实现持续改进和优化。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营销效果评估规范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验收标准在市场营销中的意义</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保证营销质量</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通过设定明确的验收标准，企业可以确保所有营销活动都符合相关法律法规和行业标准的要求，避免因违规操作而带来的法律风险。</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提高营销活动的精准性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验收标准可以帮助企业评估营销活动的目标受众定位是否准确，策略是否得当，从而提高营销活动的精准性和有效性。</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保证营销活动的连贯性</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通过设定连贯的验收标准，企业可以确保营销活动的各个环节紧密衔接，保持营销信息的连贯性和一致性，提升用户体验。</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确保营销活动的合规性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81" b="248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通过验收标准对营销活动的效果进行评估，企业可以及时发现资源配置的不合理之处，从而调整资源投入，实现资源的优化配置。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优化资源配置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明确的验收标准可以让营销团队在执行过程中有明确的目标和参照，减少不必要的沟通和协调成本，提高执行效率。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提高执行效率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验收标准可以作为团队内部协作的基准，让不同部门和成员在统一的标准下开展工作，加强团队协作和整体绩效。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促进团队协作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提升营销效率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强化品牌形象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通过设定与品牌形象相符合的验收标准，企业可以确保所有营销活动都传达出一致的品牌信息，从而强化品牌形象，提升品牌认知度。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扩大品牌影响力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验收标准可以帮助企业在评估营销活动效果的同时，关注品牌在目标受众中的影响力和美誉度，从而有针对性地调整策略，扩大品牌影响力。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提升品牌忠诚度</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通过设定关注用户体验和满意度的验收标准，企业可以及时发现并解决用户在品牌接触过程中的问题，提升用户对品牌的满意度和忠诚度。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促进品牌传播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https://d.book118.com/097020143102006036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2024-09-11T11:46:15.048</cp:lastPrinted>
  <dcterms:created xsi:type="dcterms:W3CDTF">2024-09-11T03:46:15Z</dcterms:created>
  <dcterms:modified xsi:type="dcterms:W3CDTF">2024-09-11T03:46:17Z</dcterms:modified>
</cp:coreProperties>
</file>