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AB48FE-199A-4D84-9405-3EADF94C8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386674-D4BF-4A82-8DB6-994D72AD2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0B8863-EDAD-40CA-95FE-0E87150E1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8F8142-015C-4664-A9BC-E8A207F188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6CDA6E-516C-497B-BED1-6D8D522E2C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D212D4-495A-4FED-ACDF-990DA5A539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2790EA-5970-4039-B280-AD869E632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7E848-A004-4560-9027-47D78BF65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59DA0-A1A1-4518-920D-CECEA0C68F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34363-E9DE-49DF-81C9-7D200BF9E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B206DE-7814-42CF-B971-57213A617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21021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稀溶液依数性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稀溶液依数性的定义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稀溶液依数性的原理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稀溶液依数性的应用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稀溶液依数性的实验验证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稀溶液依数性的局限性和未来发展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稀溶液依数性的定义</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什么是稀溶液</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稀溶液是指溶质在溶剂中的浓度较低，通常溶质的摩尔分数小于0.1的溶液。</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在稀溶液中，溶质分子或离子之间的相互作用相对较小，因此可以忽略不计。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依数性是指溶液的某些性质，如蒸气压、凝固点、沸点等，会随着溶质浓度的变化而发生规律性变化的性质。</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这些性质与溶质分子之间的相互作用有关，因此稀溶液中的溶质分子或离子之间的相互作用可以忽略不计。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依数性的定义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蒸气压下降</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在稀溶液中，随着溶质浓度的增加，溶液的蒸气压会逐渐下降。这是因为溶质分子在溶剂中的溶解会降低溶剂的蒸气压。</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凝固点降低</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稀溶液的凝固点会低于纯溶剂的凝固点。这是因为在凝固过程中，溶质分子或离子的存在会干扰溶剂分子之间的相互作用，从而降低溶液的凝固点。</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沸点升高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随着溶质浓度的增加，稀溶液的沸点会升高。这是因为溶质分子或离子的存在会增加溶剂分子之间的相互作用力，从而使溶液的沸点升高。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稀溶液依数性的表现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稀溶液依数性的原理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拉乌尔定律描述了溶液的蒸气压与溶质分子在气相中的分压之间的关系。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拉乌尔定律指出，对于稀溶液，溶剂的蒸气压下降与溶质在溶液中的浓度成正比。换句话说，溶质的存在降低了溶剂的蒸气压。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拉乌尔定律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亨利定律描述了气体在溶液中的溶解度与该气体在溶液上方平衡气相的分压之间的关系。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亨利定律表明，对于稀溶液，溶质在溶液中的浓度与该溶质在溶液上方平衡气相的分压成正比。也就是说，溶质在溶液中的溶解度随着其在气相中的分压的增加而增加。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344" r="26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亨利定律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溶液的蒸气压下降是指由于溶质的存在，溶液的蒸气压低于相同温度下纯溶剂的蒸气压。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蒸气压是液体蒸发成气体的压力。在稀溶液中，由于溶质分子占据了一部分溶剂分子原本所处的位置，导致溶剂分子减少，因此溶液的蒸气压下降。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溶液的蒸气压下降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溶液的沸点升高是指由于溶质的存在，溶液的沸点高于相同压力下纯溶剂的沸点。</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沸点是液体开始沸腾的温度。由于溶质的存在增加了溶液的蒸汽压，为了使蒸汽压达到平衡，需要更高的温度才能使液体沸腾，因此溶液的沸点升高。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溶液的沸点升高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溶液的凝固点降低</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溶液的凝固点降低是指由于溶质的存在，溶液的凝固点低于相同压力下纯溶剂的凝固点。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凝固点是液体开始凝固的温度。由于溶质的存在减少了溶剂分子间的吸引力，使得溶剂分子更容易移动并形成晶体，因此需要更低的温度才能使液体凝固，即溶液的凝固点降低。</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稀溶液依数性的应用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https://d.book118.com/097021021043006030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2024-09-01T20:16:19.036</cp:lastPrinted>
  <dcterms:created xsi:type="dcterms:W3CDTF">2024-09-01T12:16:19Z</dcterms:created>
  <dcterms:modified xsi:type="dcterms:W3CDTF">2024-09-01T12:16:21Z</dcterms:modified>
</cp:coreProperties>
</file>