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E1FB9-8A59-4697-99AE-E91B10D8D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5F19A-7A63-4C65-A47B-9301CE16E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B7863-847F-413D-8C13-2D5F331F8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19BA0-B9C7-4212-8B40-C24453248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163FD-8585-49F4-9695-640758C0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76C686-2FEA-4FEA-9C67-06DA495B6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876889-23F9-4E32-8601-F500F4B6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C433C-573B-46FF-ABFC-D0D99EFCA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B2498-282A-45E2-9169-354255C2C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FB5F5-AA79-4F6F-AC46-3444F2288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1D7C3-8246-4DD4-AD86-A2AF1DC9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21144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温针灸治疗踝关节扭伤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踝关节扭伤概述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温针灸治疗踝关节扭伤的原理与应用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19" r="119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温针灸的定义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温针灸通过刺激穴位，可以调和气血、舒经活络，对于缓解疼痛、改善局部血液循环有显著效果。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温针灸是一种结合艾灸和针刺的治疗方法，通过将艾绒包裹在针柄上点燃，利用艾灸的温热作用刺激穴位，从而达到治疗目的。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温针灸的历史与发展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温针灸起源于中国古代，已有几千年的历史，是中国传统医学中的一种重要治疗方法。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随着现代医学的发展，温针灸在继承传统的基础上不断创新，在治疗各种疼痛性疾病、慢性病等方面发挥了重要作用。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温针灸通过刺激穴位，调节人体气血流通，改善局部血液循环，缓解疼痛。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温针灸的温热作用可以促进炎症物质的吸收，缓解肌肉痉挛，达到治疗扭伤等疼痛性疾病的效果。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温针灸的治疗原理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踝关节扭伤概述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21" r="243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踝关节扭伤是指踝关节周围软组织的损伤，通常是由于剧烈运动或意外跌倒引起的。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根据扭伤程度，可分为轻度、中度和重度扭伤，不同程度的扭伤会导致不同程度的疼痛、肿胀和活动受限。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踝关节扭伤的定义与分类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踝关节扭伤的主要原因是剧烈运动或意外跌倒，导致踝关节周围的韧带、肌腱等软组织受到过度拉伸或扭挫。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踝关节周围出现疼痛、肿胀，局部出现瘀斑、压痛，严重者可能出现皮下出血和关节活动受限。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踝关节扭伤的病因与症状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自然病程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轻度踝关节扭伤可在数天至数周内自行恢复，中度或重度扭伤则需要更长时间的治疗和康复。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目前治疗踝关节扭伤的方法包括休息、冷敷、压迫包扎、抬高受伤部位等，以及药物治疗和物理治疗等。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4" r="31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踝关节扭伤的自然病程与治疗现状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温针灸治疗踝关节扭伤的原理与应用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https://d.book118.com/097021144021006030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2024-09-01T14:31:12.174</cp:lastPrinted>
  <dcterms:created xsi:type="dcterms:W3CDTF">2024-09-01T06:31:12Z</dcterms:created>
  <dcterms:modified xsi:type="dcterms:W3CDTF">2024-09-01T06:31:14Z</dcterms:modified>
</cp:coreProperties>
</file>