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47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3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299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tags" Target="../tags/tag15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9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45.xml" /><Relationship Id="rId11" Type="http://schemas.openxmlformats.org/officeDocument/2006/relationships/tags" Target="../tags/tag4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B46973-EB7C-4980-A6D7-7FFD0D1C27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DB9B23-800E-4ADB-8C13-04C9E4E21A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AA3FA2-FADB-441A-947F-9F66FEADCD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0705BB-F450-440F-A466-DD88E5D4FD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D7BAA1E-5D07-46C1-A2CF-298B7C6123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F04F76-B818-4BF2-82E3-C23FAD2EBB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1B71CF4-D4F9-414E-ABD8-BB3E4D3BB1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DCB0C9-4469-41C6-8B54-8F70C6A4F2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B3EC3B-16CC-4B85-B992-D77FBF98D3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55B68E-2D37-486A-8E3A-BAE5C23B8C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37A935-B225-42B2-93BB-B3FA20FF88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>
            <a:avLst/>
          </a:prstGeom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cxnSp>
        <p:nvCxnSpPr>
          <p:cNvPr id="3145731" name="直接连接符 6"/>
          <p:cNvCxnSpPr/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3" name="直接连接符 6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>
            <a:avLst/>
          </a:prstGeom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en-US" altLang="zh-CN" sz="4400" b="0" i="0" u="none" strike="noStrike" kern="1200" cap="none" spc="0" normalizeH="0" baseline="0" noProof="1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dir="5400000" algn="ctr" rotWithShape="0">
                    <a:schemeClr val="tx1">
                      <a:alpha val="100000"/>
                    </a:schemeClr>
                  </a:outerShdw>
                </a:effectLst>
                <a:latin typeface="MiSans Heavy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err="1"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st="12700" dir="162000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5" name="直接连接符 7"/>
          <p:cNvCxnSpPr/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/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41" name="直接连接符 7"/>
          <p:cNvCxnSpPr/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innerShdw dist="12700" dir="162000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5800" b="1" i="0" u="none" strike="noStrike" kern="1200" cap="none" spc="300" normalizeH="0" baseline="0" noProof="1">
                <a:solidFill>
                  <a:schemeClr val="tx1"/>
                </a:soli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st="12700" dir="162000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/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jpeg" /><Relationship Id="rId13" Type="http://schemas.openxmlformats.org/officeDocument/2006/relationships/tags" Target="../tags/tag76.xml" /><Relationship Id="rId14" Type="http://schemas.openxmlformats.org/officeDocument/2006/relationships/tags" Target="../tags/tag77.xml" /><Relationship Id="rId15" Type="http://schemas.openxmlformats.org/officeDocument/2006/relationships/tags" Target="../tags/tag78.xml" /><Relationship Id="rId16" Type="http://schemas.openxmlformats.org/officeDocument/2006/relationships/tags" Target="../tags/tag79.xml" /><Relationship Id="rId17" Type="http://schemas.openxmlformats.org/officeDocument/2006/relationships/tags" Target="../tags/tag80.xml" /><Relationship Id="rId18" Type="http://schemas.openxmlformats.org/officeDocument/2006/relationships/tags" Target="../tags/tag81.xml" /><Relationship Id="rId19" Type="http://schemas.openxmlformats.org/officeDocument/2006/relationships/tags" Target="../tags/tag8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3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-6221"/>
            <a:ext cx="12192000" cy="6858000"/>
          </a:xfrm>
          <a:prstGeom prst="rect">
            <a:avLst/>
          </a:prstGeom>
        </p:spPr>
      </p:pic>
      <p:cxnSp>
        <p:nvCxnSpPr>
          <p:cNvPr id="3145729" name="直接连接符 8"/>
          <p:cNvCxnSpPr/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>
            <a:avLst/>
          </a:prstGeom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 marR="0" lvl="1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marR="0" lvl="2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marR="0" lvl="3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marR="0" lvl="4" indent="-228600" algn="l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kern="1200" cap="none" spc="150" normalizeH="0" baseline="0" noProof="1" err="1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</a:pPr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6463" r:id="rId2"/>
    <p:sldLayoutId id="2147486464" r:id="rId3"/>
    <p:sldLayoutId id="2147486465" r:id="rId4"/>
    <p:sldLayoutId id="2147486466" r:id="rId5"/>
    <p:sldLayoutId id="2147486467" r:id="rId6"/>
    <p:sldLayoutId id="2147486468" r:id="rId7"/>
    <p:sldLayoutId id="2147486469" r:id="rId8"/>
    <p:sldLayoutId id="2147486470" r:id="rId9"/>
    <p:sldLayoutId id="2147486471" r:id="rId10"/>
    <p:sldLayoutId id="2147486472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1" i="0" u="none" strike="noStrike" kern="1200" cap="none" spc="0" normalizeH="0" baseline="0" smtClean="0">
          <a:solidFill>
            <a:schemeClr val="tx1"/>
          </a:solidFill>
          <a:effectLst>
            <a:innerShdw dist="12700" dir="162000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Tx/>
        <a:buSzTx/>
        <a:buFont typeface="Arial" pitchFamily="34" charset="0"/>
        <a:buChar char="•"/>
        <a:tabLst>
          <a:tab pos="1609725"/>
        </a:tabLst>
        <a:defRPr kumimoji="0" lang="zh-CN" altLang="en-US" sz="1600" b="0" i="0" u="none" strike="noStrike" kern="1200" cap="none" spc="150" normalizeH="0" baseline="0" noProof="1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5.xml" /><Relationship Id="rId11" Type="http://schemas.openxmlformats.org/officeDocument/2006/relationships/tags" Target="../tags/tag96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5.xml" /><Relationship Id="rId21" Type="http://schemas.openxmlformats.org/officeDocument/2006/relationships/tags" Target="../tags/tag106.xml" /><Relationship Id="rId22" Type="http://schemas.openxmlformats.org/officeDocument/2006/relationships/tags" Target="../tags/tag107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tags" Target="../tags/tag91.xml" /><Relationship Id="rId7" Type="http://schemas.openxmlformats.org/officeDocument/2006/relationships/tags" Target="../tags/tag92.xml" /><Relationship Id="rId8" Type="http://schemas.openxmlformats.org/officeDocument/2006/relationships/tags" Target="../tags/tag93.xml" /><Relationship Id="rId9" Type="http://schemas.openxmlformats.org/officeDocument/2006/relationships/tags" Target="../tags/tag9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2.xml" /><Relationship Id="rId11" Type="http://schemas.openxmlformats.org/officeDocument/2006/relationships/tags" Target="../tags/tag123.xml" /><Relationship Id="rId12" Type="http://schemas.openxmlformats.org/officeDocument/2006/relationships/tags" Target="../tags/tag124.xml" /><Relationship Id="rId13" Type="http://schemas.openxmlformats.org/officeDocument/2006/relationships/tags" Target="../tags/tag125.xml" /><Relationship Id="rId14" Type="http://schemas.openxmlformats.org/officeDocument/2006/relationships/tags" Target="../tags/tag126.xml" /><Relationship Id="rId15" Type="http://schemas.openxmlformats.org/officeDocument/2006/relationships/tags" Target="../tags/tag127.xml" /><Relationship Id="rId16" Type="http://schemas.openxmlformats.org/officeDocument/2006/relationships/tags" Target="../tags/tag128.xml" /><Relationship Id="rId17" Type="http://schemas.openxmlformats.org/officeDocument/2006/relationships/tags" Target="../tags/tag129.xml" /><Relationship Id="rId18" Type="http://schemas.openxmlformats.org/officeDocument/2006/relationships/tags" Target="../tags/tag130.xml" /><Relationship Id="rId19" Type="http://schemas.openxmlformats.org/officeDocument/2006/relationships/tags" Target="../tags/tag131.xml" /><Relationship Id="rId2" Type="http://schemas.openxmlformats.org/officeDocument/2006/relationships/tags" Target="../tags/tag114.xml" /><Relationship Id="rId20" Type="http://schemas.openxmlformats.org/officeDocument/2006/relationships/tags" Target="../tags/tag132.xml" /><Relationship Id="rId21" Type="http://schemas.openxmlformats.org/officeDocument/2006/relationships/tags" Target="../tags/tag133.xml" /><Relationship Id="rId22" Type="http://schemas.openxmlformats.org/officeDocument/2006/relationships/tags" Target="../tags/tag134.xml" /><Relationship Id="rId23" Type="http://schemas.openxmlformats.org/officeDocument/2006/relationships/tags" Target="../tags/tag135.xml" /><Relationship Id="rId24" Type="http://schemas.openxmlformats.org/officeDocument/2006/relationships/tags" Target="../tags/tag136.xml" /><Relationship Id="rId25" Type="http://schemas.openxmlformats.org/officeDocument/2006/relationships/tags" Target="../tags/tag137.xml" /><Relationship Id="rId26" Type="http://schemas.openxmlformats.org/officeDocument/2006/relationships/tags" Target="../tags/tag138.xml" /><Relationship Id="rId27" Type="http://schemas.openxmlformats.org/officeDocument/2006/relationships/tags" Target="../tags/tag139.xml" /><Relationship Id="rId28" Type="http://schemas.openxmlformats.org/officeDocument/2006/relationships/tags" Target="../tags/tag140.xml" /><Relationship Id="rId29" Type="http://schemas.openxmlformats.org/officeDocument/2006/relationships/tags" Target="../tags/tag141.xml" /><Relationship Id="rId3" Type="http://schemas.openxmlformats.org/officeDocument/2006/relationships/tags" Target="../tags/tag115.xml" /><Relationship Id="rId30" Type="http://schemas.openxmlformats.org/officeDocument/2006/relationships/tags" Target="../tags/tag142.xml" /><Relationship Id="rId31" Type="http://schemas.openxmlformats.org/officeDocument/2006/relationships/tags" Target="../tags/tag143.xml" /><Relationship Id="rId32" Type="http://schemas.openxmlformats.org/officeDocument/2006/relationships/tags" Target="../tags/tag144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tags" Target="../tags/tag118.xml" /><Relationship Id="rId7" Type="http://schemas.openxmlformats.org/officeDocument/2006/relationships/tags" Target="../tags/tag119.xml" /><Relationship Id="rId8" Type="http://schemas.openxmlformats.org/officeDocument/2006/relationships/tags" Target="../tags/tag120.xml" /><Relationship Id="rId9" Type="http://schemas.openxmlformats.org/officeDocument/2006/relationships/tags" Target="../tags/tag12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14" Type="http://schemas.openxmlformats.org/officeDocument/2006/relationships/tags" Target="../tags/tag157.xml" /><Relationship Id="rId15" Type="http://schemas.openxmlformats.org/officeDocument/2006/relationships/tags" Target="../tags/tag158.xml" /><Relationship Id="rId16" Type="http://schemas.openxmlformats.org/officeDocument/2006/relationships/tags" Target="../tags/tag159.xml" /><Relationship Id="rId17" Type="http://schemas.openxmlformats.org/officeDocument/2006/relationships/tags" Target="../tags/tag160.xml" /><Relationship Id="rId18" Type="http://schemas.openxmlformats.org/officeDocument/2006/relationships/tags" Target="../tags/tag161.xml" /><Relationship Id="rId19" Type="http://schemas.openxmlformats.org/officeDocument/2006/relationships/tags" Target="../tags/tag162.xml" /><Relationship Id="rId2" Type="http://schemas.openxmlformats.org/officeDocument/2006/relationships/tags" Target="../tags/tag145.xml" /><Relationship Id="rId20" Type="http://schemas.openxmlformats.org/officeDocument/2006/relationships/tags" Target="../tags/tag163.xml" /><Relationship Id="rId21" Type="http://schemas.openxmlformats.org/officeDocument/2006/relationships/tags" Target="../tags/tag164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8.xml" /><Relationship Id="rId11" Type="http://schemas.openxmlformats.org/officeDocument/2006/relationships/tags" Target="../tags/tag189.xml" /><Relationship Id="rId12" Type="http://schemas.openxmlformats.org/officeDocument/2006/relationships/tags" Target="../tags/tag190.xml" /><Relationship Id="rId13" Type="http://schemas.openxmlformats.org/officeDocument/2006/relationships/tags" Target="../tags/tag191.xml" /><Relationship Id="rId14" Type="http://schemas.openxmlformats.org/officeDocument/2006/relationships/tags" Target="../tags/tag192.xml" /><Relationship Id="rId15" Type="http://schemas.openxmlformats.org/officeDocument/2006/relationships/tags" Target="../tags/tag193.xml" /><Relationship Id="rId2" Type="http://schemas.openxmlformats.org/officeDocument/2006/relationships/tags" Target="../tags/tag180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tags" Target="../tags/tag185.xml" /><Relationship Id="rId8" Type="http://schemas.openxmlformats.org/officeDocument/2006/relationships/tags" Target="../tags/tag186.xml" /><Relationship Id="rId9" Type="http://schemas.openxmlformats.org/officeDocument/2006/relationships/tags" Target="../tags/tag18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2.xml" /><Relationship Id="rId11" Type="http://schemas.openxmlformats.org/officeDocument/2006/relationships/tags" Target="../tags/tag203.xml" /><Relationship Id="rId12" Type="http://schemas.openxmlformats.org/officeDocument/2006/relationships/tags" Target="../tags/tag204.xml" /><Relationship Id="rId13" Type="http://schemas.openxmlformats.org/officeDocument/2006/relationships/tags" Target="../tags/tag205.xml" /><Relationship Id="rId2" Type="http://schemas.openxmlformats.org/officeDocument/2006/relationships/tags" Target="../tags/tag194.xml" /><Relationship Id="rId3" Type="http://schemas.openxmlformats.org/officeDocument/2006/relationships/tags" Target="../tags/tag195.xml" /><Relationship Id="rId4" Type="http://schemas.openxmlformats.org/officeDocument/2006/relationships/tags" Target="../tags/tag196.xml" /><Relationship Id="rId5" Type="http://schemas.openxmlformats.org/officeDocument/2006/relationships/tags" Target="../tags/tag197.xml" /><Relationship Id="rId6" Type="http://schemas.openxmlformats.org/officeDocument/2006/relationships/tags" Target="../tags/tag198.xml" /><Relationship Id="rId7" Type="http://schemas.openxmlformats.org/officeDocument/2006/relationships/tags" Target="../tags/tag199.xml" /><Relationship Id="rId8" Type="http://schemas.openxmlformats.org/officeDocument/2006/relationships/tags" Target="../tags/tag200.xml" /><Relationship Id="rId9" Type="http://schemas.openxmlformats.org/officeDocument/2006/relationships/tags" Target="../tags/tag20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6.xml" /><Relationship Id="rId11" Type="http://schemas.openxmlformats.org/officeDocument/2006/relationships/tags" Target="../tags/tag227.xml" /><Relationship Id="rId12" Type="http://schemas.openxmlformats.org/officeDocument/2006/relationships/tags" Target="../tags/tag228.xml" /><Relationship Id="rId13" Type="http://schemas.openxmlformats.org/officeDocument/2006/relationships/tags" Target="../tags/tag229.xml" /><Relationship Id="rId14" Type="http://schemas.openxmlformats.org/officeDocument/2006/relationships/tags" Target="../tags/tag230.xml" /><Relationship Id="rId15" Type="http://schemas.openxmlformats.org/officeDocument/2006/relationships/tags" Target="../tags/tag231.xml" /><Relationship Id="rId16" Type="http://schemas.openxmlformats.org/officeDocument/2006/relationships/tags" Target="../tags/tag232.xml" /><Relationship Id="rId17" Type="http://schemas.openxmlformats.org/officeDocument/2006/relationships/tags" Target="../tags/tag233.xml" /><Relationship Id="rId18" Type="http://schemas.openxmlformats.org/officeDocument/2006/relationships/tags" Target="../tags/tag234.xml" /><Relationship Id="rId19" Type="http://schemas.openxmlformats.org/officeDocument/2006/relationships/tags" Target="../tags/tag235.xml" /><Relationship Id="rId2" Type="http://schemas.openxmlformats.org/officeDocument/2006/relationships/tags" Target="../tags/tag218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Relationship Id="rId7" Type="http://schemas.openxmlformats.org/officeDocument/2006/relationships/tags" Target="../tags/tag223.xml" /><Relationship Id="rId8" Type="http://schemas.openxmlformats.org/officeDocument/2006/relationships/tags" Target="../tags/tag224.xml" /><Relationship Id="rId9" Type="http://schemas.openxmlformats.org/officeDocument/2006/relationships/tags" Target="../tags/tag22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236.xml" /><Relationship Id="rId4" Type="http://schemas.openxmlformats.org/officeDocument/2006/relationships/tags" Target="../tags/tag237.xml" /><Relationship Id="rId5" Type="http://schemas.openxmlformats.org/officeDocument/2006/relationships/tags" Target="../tags/tag23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7.xml" /><Relationship Id="rId11" Type="http://schemas.openxmlformats.org/officeDocument/2006/relationships/tags" Target="../tags/tag248.xml" /><Relationship Id="rId12" Type="http://schemas.openxmlformats.org/officeDocument/2006/relationships/tags" Target="../tags/tag249.xml" /><Relationship Id="rId13" Type="http://schemas.openxmlformats.org/officeDocument/2006/relationships/tags" Target="../tags/tag250.xml" /><Relationship Id="rId14" Type="http://schemas.openxmlformats.org/officeDocument/2006/relationships/tags" Target="../tags/tag251.xml" /><Relationship Id="rId15" Type="http://schemas.openxmlformats.org/officeDocument/2006/relationships/tags" Target="../tags/tag252.xml" /><Relationship Id="rId16" Type="http://schemas.openxmlformats.org/officeDocument/2006/relationships/tags" Target="../tags/tag253.xml" /><Relationship Id="rId17" Type="http://schemas.openxmlformats.org/officeDocument/2006/relationships/tags" Target="../tags/tag254.xml" /><Relationship Id="rId18" Type="http://schemas.openxmlformats.org/officeDocument/2006/relationships/tags" Target="../tags/tag255.xml" /><Relationship Id="rId19" Type="http://schemas.openxmlformats.org/officeDocument/2006/relationships/tags" Target="../tags/tag256.xml" /><Relationship Id="rId2" Type="http://schemas.openxmlformats.org/officeDocument/2006/relationships/tags" Target="../tags/tag239.xml" /><Relationship Id="rId20" Type="http://schemas.openxmlformats.org/officeDocument/2006/relationships/tags" Target="../tags/tag257.xml" /><Relationship Id="rId21" Type="http://schemas.openxmlformats.org/officeDocument/2006/relationships/tags" Target="../tags/tag258.xml" /><Relationship Id="rId22" Type="http://schemas.openxmlformats.org/officeDocument/2006/relationships/tags" Target="../tags/tag259.xml" /><Relationship Id="rId23" Type="http://schemas.openxmlformats.org/officeDocument/2006/relationships/tags" Target="../tags/tag260.xml" /><Relationship Id="rId24" Type="http://schemas.openxmlformats.org/officeDocument/2006/relationships/tags" Target="../tags/tag261.xml" /><Relationship Id="rId25" Type="http://schemas.openxmlformats.org/officeDocument/2006/relationships/tags" Target="../tags/tag262.xml" /><Relationship Id="rId26" Type="http://schemas.openxmlformats.org/officeDocument/2006/relationships/tags" Target="../tags/tag263.xml" /><Relationship Id="rId27" Type="http://schemas.openxmlformats.org/officeDocument/2006/relationships/tags" Target="../tags/tag264.xml" /><Relationship Id="rId28" Type="http://schemas.openxmlformats.org/officeDocument/2006/relationships/tags" Target="../tags/tag265.xml" /><Relationship Id="rId29" Type="http://schemas.openxmlformats.org/officeDocument/2006/relationships/tags" Target="../tags/tag266.xml" /><Relationship Id="rId3" Type="http://schemas.openxmlformats.org/officeDocument/2006/relationships/tags" Target="../tags/tag240.xml" /><Relationship Id="rId30" Type="http://schemas.openxmlformats.org/officeDocument/2006/relationships/tags" Target="../tags/tag267.xml" /><Relationship Id="rId4" Type="http://schemas.openxmlformats.org/officeDocument/2006/relationships/tags" Target="../tags/tag241.xml" /><Relationship Id="rId5" Type="http://schemas.openxmlformats.org/officeDocument/2006/relationships/tags" Target="../tags/tag242.xml" /><Relationship Id="rId6" Type="http://schemas.openxmlformats.org/officeDocument/2006/relationships/tags" Target="../tags/tag243.xml" /><Relationship Id="rId7" Type="http://schemas.openxmlformats.org/officeDocument/2006/relationships/tags" Target="../tags/tag244.xml" /><Relationship Id="rId8" Type="http://schemas.openxmlformats.org/officeDocument/2006/relationships/tags" Target="../tags/tag245.xml" /><Relationship Id="rId9" Type="http://schemas.openxmlformats.org/officeDocument/2006/relationships/tags" Target="../tags/tag24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6.xml" /><Relationship Id="rId11" Type="http://schemas.openxmlformats.org/officeDocument/2006/relationships/tags" Target="../tags/tag277.xml" /><Relationship Id="rId12" Type="http://schemas.openxmlformats.org/officeDocument/2006/relationships/tags" Target="../tags/tag278.xml" /><Relationship Id="rId13" Type="http://schemas.openxmlformats.org/officeDocument/2006/relationships/tags" Target="../tags/tag279.xml" /><Relationship Id="rId14" Type="http://schemas.openxmlformats.org/officeDocument/2006/relationships/tags" Target="../tags/tag280.xml" /><Relationship Id="rId15" Type="http://schemas.openxmlformats.org/officeDocument/2006/relationships/tags" Target="../tags/tag281.xml" /><Relationship Id="rId16" Type="http://schemas.openxmlformats.org/officeDocument/2006/relationships/tags" Target="../tags/tag282.xml" /><Relationship Id="rId17" Type="http://schemas.openxmlformats.org/officeDocument/2006/relationships/tags" Target="../tags/tag283.xml" /><Relationship Id="rId18" Type="http://schemas.openxmlformats.org/officeDocument/2006/relationships/tags" Target="../tags/tag284.xml" /><Relationship Id="rId19" Type="http://schemas.openxmlformats.org/officeDocument/2006/relationships/tags" Target="../tags/tag285.xml" /><Relationship Id="rId2" Type="http://schemas.openxmlformats.org/officeDocument/2006/relationships/tags" Target="../tags/tag268.xml" /><Relationship Id="rId20" Type="http://schemas.openxmlformats.org/officeDocument/2006/relationships/tags" Target="../tags/tag286.xml" /><Relationship Id="rId21" Type="http://schemas.openxmlformats.org/officeDocument/2006/relationships/tags" Target="../tags/tag287.xml" /><Relationship Id="rId22" Type="http://schemas.openxmlformats.org/officeDocument/2006/relationships/tags" Target="../tags/tag288.xml" /><Relationship Id="rId23" Type="http://schemas.openxmlformats.org/officeDocument/2006/relationships/tags" Target="../tags/tag289.xml" /><Relationship Id="rId24" Type="http://schemas.openxmlformats.org/officeDocument/2006/relationships/tags" Target="../tags/tag290.xml" /><Relationship Id="rId25" Type="http://schemas.openxmlformats.org/officeDocument/2006/relationships/tags" Target="../tags/tag291.xml" /><Relationship Id="rId26" Type="http://schemas.openxmlformats.org/officeDocument/2006/relationships/tags" Target="../tags/tag292.xml" /><Relationship Id="rId27" Type="http://schemas.openxmlformats.org/officeDocument/2006/relationships/tags" Target="../tags/tag293.xml" /><Relationship Id="rId28" Type="http://schemas.openxmlformats.org/officeDocument/2006/relationships/tags" Target="../tags/tag294.xml" /><Relationship Id="rId29" Type="http://schemas.openxmlformats.org/officeDocument/2006/relationships/tags" Target="../tags/tag295.xml" /><Relationship Id="rId3" Type="http://schemas.openxmlformats.org/officeDocument/2006/relationships/tags" Target="../tags/tag269.xml" /><Relationship Id="rId30" Type="http://schemas.openxmlformats.org/officeDocument/2006/relationships/tags" Target="../tags/tag296.xml" /><Relationship Id="rId31" Type="http://schemas.openxmlformats.org/officeDocument/2006/relationships/tags" Target="../tags/tag297.xml" /><Relationship Id="rId32" Type="http://schemas.openxmlformats.org/officeDocument/2006/relationships/tags" Target="../tags/tag298.xml" /><Relationship Id="rId4" Type="http://schemas.openxmlformats.org/officeDocument/2006/relationships/tags" Target="../tags/tag270.xml" /><Relationship Id="rId5" Type="http://schemas.openxmlformats.org/officeDocument/2006/relationships/tags" Target="../tags/tag271.xml" /><Relationship Id="rId6" Type="http://schemas.openxmlformats.org/officeDocument/2006/relationships/tags" Target="../tags/tag272.xml" /><Relationship Id="rId7" Type="http://schemas.openxmlformats.org/officeDocument/2006/relationships/tags" Target="../tags/tag273.xml" /><Relationship Id="rId8" Type="http://schemas.openxmlformats.org/officeDocument/2006/relationships/tags" Target="../tags/tag274.xml" /><Relationship Id="rId9" Type="http://schemas.openxmlformats.org/officeDocument/2006/relationships/tags" Target="../tags/tag27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7022054023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西山壹号院正式</a:t>
            </a:r>
            <a:endParaRPr lang="zh-CN" altLang="en-US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lstStyle/>
          <a:p>
            <a:r>
              <a:rPr lang="zh-CN" altLang="en-US"/>
              <a:t>汇报人：PPT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47" name="直接连接符 36"/>
          <p:cNvCxnSpPr/>
          <p:nvPr>
            <p:custDataLst>
              <p:tags r:id="rId5"/>
            </p:custDataLst>
          </p:nvPr>
        </p:nvCxnSpPr>
        <p:spPr>
          <a:xfrm>
            <a:off x="2739691" y="1844664"/>
            <a:ext cx="5490210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/>
          <p:nvPr>
            <p:custDataLst>
              <p:tags r:id="rId6"/>
            </p:custDataLst>
          </p:nvPr>
        </p:nvCxnSpPr>
        <p:spPr>
          <a:xfrm>
            <a:off x="3462902" y="2562731"/>
            <a:ext cx="535368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/>
          <p:nvPr>
            <p:custDataLst>
              <p:tags r:id="rId7"/>
            </p:custDataLst>
          </p:nvPr>
        </p:nvCxnSpPr>
        <p:spPr>
          <a:xfrm>
            <a:off x="4264218" y="3259843"/>
            <a:ext cx="504761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8"/>
            </p:custDataLst>
          </p:nvPr>
        </p:nvSpPr>
        <p:spPr>
          <a:xfrm>
            <a:off x="3294380" y="123825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01.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9"/>
            </p:custDataLst>
          </p:nvPr>
        </p:nvSpPr>
        <p:spPr>
          <a:xfrm>
            <a:off x="4018280" y="1265555"/>
            <a:ext cx="715073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10"/>
            </p:custDataLst>
          </p:nvPr>
        </p:nvSpPr>
        <p:spPr>
          <a:xfrm>
            <a:off x="3785870" y="196088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02.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11"/>
            </p:custDataLst>
          </p:nvPr>
        </p:nvSpPr>
        <p:spPr>
          <a:xfrm>
            <a:off x="4591050" y="1988185"/>
            <a:ext cx="657860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项目背景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2"/>
            </p:custDataLst>
          </p:nvPr>
        </p:nvSpPr>
        <p:spPr>
          <a:xfrm>
            <a:off x="4368165" y="2639695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03.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3"/>
            </p:custDataLst>
          </p:nvPr>
        </p:nvSpPr>
        <p:spPr>
          <a:xfrm>
            <a:off x="5163185" y="2672080"/>
            <a:ext cx="600583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项目规划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/>
          <p:nvPr>
            <p:custDataLst>
              <p:tags r:id="rId14"/>
            </p:custDataLst>
          </p:nvPr>
        </p:nvCxnSpPr>
        <p:spPr>
          <a:xfrm>
            <a:off x="4432601" y="4007474"/>
            <a:ext cx="5481320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15"/>
            </p:custDataLst>
          </p:nvPr>
        </p:nvCxnSpPr>
        <p:spPr>
          <a:xfrm>
            <a:off x="5155812" y="4725541"/>
            <a:ext cx="5337175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6"/>
            </p:custDataLst>
          </p:nvPr>
        </p:nvSpPr>
        <p:spPr>
          <a:xfrm>
            <a:off x="4942840" y="336550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04.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7"/>
            </p:custDataLst>
          </p:nvPr>
        </p:nvSpPr>
        <p:spPr>
          <a:xfrm>
            <a:off x="5666740" y="3392805"/>
            <a:ext cx="5502910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户型介绍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8"/>
            </p:custDataLst>
          </p:nvPr>
        </p:nvSpPr>
        <p:spPr>
          <a:xfrm>
            <a:off x="5478780" y="4123690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05.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9"/>
            </p:custDataLst>
          </p:nvPr>
        </p:nvSpPr>
        <p:spPr>
          <a:xfrm>
            <a:off x="6283960" y="4150995"/>
            <a:ext cx="488632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价格及优惠活动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20"/>
            </p:custDataLst>
          </p:nvPr>
        </p:nvSpPr>
        <p:spPr>
          <a:xfrm>
            <a:off x="6061075" y="4802505"/>
            <a:ext cx="625475" cy="4819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8571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altLang="zh-CN" sz="2800">
                <a:ln>
                  <a:solidFill>
                    <a:schemeClr val="accent1"/>
                  </a:solidFill>
                </a:ln>
                <a:noFill/>
                <a:latin typeface="MiSans Heavy"/>
                <a:cs typeface="MiSans" panose="00000500000000000000" charset="-122"/>
              </a:rPr>
              <a:t>06.</a:t>
            </a:r>
            <a:endParaRPr lang="en-US" altLang="zh-CN" sz="2800">
              <a:ln>
                <a:solidFill>
                  <a:schemeClr val="accent1"/>
                </a:solidFill>
              </a:ln>
              <a:noFill/>
              <a:latin typeface="MiSans Heavy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21"/>
            </p:custDataLst>
          </p:nvPr>
        </p:nvSpPr>
        <p:spPr>
          <a:xfrm>
            <a:off x="6856095" y="4834890"/>
            <a:ext cx="4313555" cy="439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958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effectLst/>
                <a:latin typeface="+mj-ea"/>
                <a:ea typeface="+mj-ea"/>
                <a:cs typeface="MiSans" panose="00000500000000000000" charset="-122"/>
              </a:rPr>
              <a:t>购房流程及服务</a:t>
            </a:r>
            <a:endParaRPr lang="zh-CN" altLang="en-US" sz="2400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项目背景</a:t>
            </a:r>
            <a:endParaRPr lang="zh-CN" altLang="en-US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项目介绍</a:t>
            </a:r>
            <a:endParaRPr lang="zh-CN" altLang="en-US"/>
          </a:p>
        </p:txBody>
      </p:sp>
      <p:cxnSp>
        <p:nvCxnSpPr>
          <p:cNvPr id="3145763" name="直接连接符 97"/>
          <p:cNvCxnSpPr/>
          <p:nvPr>
            <p:custDataLst>
              <p:tags r:id="rId2"/>
            </p:custDataLst>
          </p:nvPr>
        </p:nvCxnSpPr>
        <p:spPr>
          <a:xfrm flipV="1">
            <a:off x="10399935" y="2585777"/>
            <a:ext cx="3092" cy="116752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5" name="直接连接符 31"/>
          <p:cNvCxnSpPr/>
          <p:nvPr>
            <p:custDataLst>
              <p:tags r:id="rId3"/>
            </p:custDataLst>
          </p:nvPr>
        </p:nvCxnSpPr>
        <p:spPr>
          <a:xfrm flipH="1">
            <a:off x="9467397" y="3829984"/>
            <a:ext cx="618" cy="33455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7" name="直接连接符 100"/>
          <p:cNvCxnSpPr/>
          <p:nvPr>
            <p:custDataLst>
              <p:tags r:id="rId4"/>
            </p:custDataLst>
          </p:nvPr>
        </p:nvCxnSpPr>
        <p:spPr>
          <a:xfrm flipV="1">
            <a:off x="8513217" y="3276522"/>
            <a:ext cx="3710" cy="512648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83"/>
          <p:cNvCxnSpPr/>
          <p:nvPr>
            <p:custDataLst>
              <p:tags r:id="rId5"/>
            </p:custDataLst>
          </p:nvPr>
        </p:nvCxnSpPr>
        <p:spPr>
          <a:xfrm flipV="1">
            <a:off x="7585008" y="3768763"/>
            <a:ext cx="1855" cy="143281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6"/>
          <p:cNvCxnSpPr/>
          <p:nvPr>
            <p:custDataLst>
              <p:tags r:id="rId6"/>
            </p:custDataLst>
          </p:nvPr>
        </p:nvCxnSpPr>
        <p:spPr>
          <a:xfrm flipV="1">
            <a:off x="6621551" y="2412008"/>
            <a:ext cx="3710" cy="1297389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3" name="直接连接符 6"/>
          <p:cNvCxnSpPr/>
          <p:nvPr>
            <p:custDataLst>
              <p:tags r:id="rId7"/>
            </p:custDataLst>
          </p:nvPr>
        </p:nvCxnSpPr>
        <p:spPr>
          <a:xfrm flipH="1">
            <a:off x="5679120" y="3815143"/>
            <a:ext cx="0" cy="545423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5" name="直接连接符 4"/>
          <p:cNvCxnSpPr/>
          <p:nvPr>
            <p:custDataLst>
              <p:tags r:id="rId8"/>
            </p:custDataLst>
          </p:nvPr>
        </p:nvCxnSpPr>
        <p:spPr>
          <a:xfrm flipH="1">
            <a:off x="4725557" y="3452764"/>
            <a:ext cx="3710" cy="260344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7" name="直接连接符 84"/>
          <p:cNvCxnSpPr/>
          <p:nvPr>
            <p:custDataLst>
              <p:tags r:id="rId9"/>
            </p:custDataLst>
          </p:nvPr>
        </p:nvCxnSpPr>
        <p:spPr>
          <a:xfrm flipV="1">
            <a:off x="3788692" y="3768763"/>
            <a:ext cx="3710" cy="1090846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9" name="直接连接符 32"/>
          <p:cNvCxnSpPr/>
          <p:nvPr>
            <p:custDataLst>
              <p:tags r:id="rId10"/>
            </p:custDataLst>
          </p:nvPr>
        </p:nvCxnSpPr>
        <p:spPr>
          <a:xfrm>
            <a:off x="2841313" y="2804688"/>
            <a:ext cx="618" cy="908420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1" name="直接连接符 91"/>
          <p:cNvCxnSpPr/>
          <p:nvPr>
            <p:custDataLst>
              <p:tags r:id="rId11"/>
            </p:custDataLst>
          </p:nvPr>
        </p:nvCxnSpPr>
        <p:spPr>
          <a:xfrm flipV="1">
            <a:off x="1892698" y="3789170"/>
            <a:ext cx="618" cy="179334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0" name="正文"/>
          <p:cNvSpPr txBox="1"/>
          <p:nvPr>
            <p:custDataLst>
              <p:tags r:id="rId12"/>
            </p:custDataLst>
          </p:nvPr>
        </p:nvSpPr>
        <p:spPr>
          <a:xfrm>
            <a:off x="1965050" y="1841231"/>
            <a:ext cx="1753145" cy="70187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地理位置：北京市海淀区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正文"/>
          <p:cNvSpPr txBox="1"/>
          <p:nvPr>
            <p:custDataLst>
              <p:tags r:id="rId13"/>
            </p:custDataLst>
          </p:nvPr>
        </p:nvSpPr>
        <p:spPr>
          <a:xfrm>
            <a:off x="3851149" y="2490544"/>
            <a:ext cx="1753145" cy="70187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建筑风格：现代简约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正文"/>
          <p:cNvSpPr txBox="1"/>
          <p:nvPr>
            <p:custDataLst>
              <p:tags r:id="rId14"/>
            </p:custDataLst>
          </p:nvPr>
        </p:nvSpPr>
        <p:spPr>
          <a:xfrm>
            <a:off x="5747143" y="1452880"/>
            <a:ext cx="1753145" cy="70187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建筑面积：约30万平方米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正文"/>
          <p:cNvSpPr txBox="1"/>
          <p:nvPr>
            <p:custDataLst>
              <p:tags r:id="rId15"/>
            </p:custDataLst>
          </p:nvPr>
        </p:nvSpPr>
        <p:spPr>
          <a:xfrm>
            <a:off x="7638808" y="2306881"/>
            <a:ext cx="1753145" cy="70187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配套设施：商业、教育、医疗、交通等一应俱全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正文"/>
          <p:cNvSpPr txBox="1"/>
          <p:nvPr>
            <p:custDataLst>
              <p:tags r:id="rId16"/>
            </p:custDataLst>
          </p:nvPr>
        </p:nvSpPr>
        <p:spPr>
          <a:xfrm>
            <a:off x="9524908" y="1624793"/>
            <a:ext cx="1753145" cy="70187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销售情况：热销中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正文"/>
          <p:cNvSpPr txBox="1"/>
          <p:nvPr>
            <p:custDataLst>
              <p:tags r:id="rId17"/>
            </p:custDataLst>
          </p:nvPr>
        </p:nvSpPr>
        <p:spPr>
          <a:xfrm>
            <a:off x="1016434" y="4223901"/>
            <a:ext cx="1753145" cy="7940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项目名称：西山壹号院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正文"/>
          <p:cNvSpPr txBox="1"/>
          <p:nvPr>
            <p:custDataLst>
              <p:tags r:id="rId18"/>
            </p:custDataLst>
          </p:nvPr>
        </p:nvSpPr>
        <p:spPr>
          <a:xfrm>
            <a:off x="2914283" y="5100164"/>
            <a:ext cx="1753145" cy="7940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开发商：北京万科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正文"/>
          <p:cNvSpPr txBox="1"/>
          <p:nvPr>
            <p:custDataLst>
              <p:tags r:id="rId19"/>
            </p:custDataLst>
          </p:nvPr>
        </p:nvSpPr>
        <p:spPr>
          <a:xfrm>
            <a:off x="4802857" y="4592463"/>
            <a:ext cx="1753145" cy="7940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占地面积：约10万平方米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正文"/>
          <p:cNvSpPr txBox="1"/>
          <p:nvPr>
            <p:custDataLst>
              <p:tags r:id="rId20"/>
            </p:custDataLst>
          </p:nvPr>
        </p:nvSpPr>
        <p:spPr>
          <a:xfrm>
            <a:off x="6709363" y="5435333"/>
            <a:ext cx="1753145" cy="7940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绿化率：约35%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正文"/>
          <p:cNvSpPr txBox="1"/>
          <p:nvPr>
            <p:custDataLst>
              <p:tags r:id="rId21"/>
            </p:custDataLst>
          </p:nvPr>
        </p:nvSpPr>
        <p:spPr>
          <a:xfrm>
            <a:off x="8591134" y="4407563"/>
            <a:ext cx="1753145" cy="7940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开盘时间：2016年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83" name="直接箭头连接符 183"/>
          <p:cNvCxnSpPr/>
          <p:nvPr>
            <p:custDataLst>
              <p:tags r:id="rId22"/>
            </p:custDataLst>
          </p:nvPr>
        </p:nvCxnSpPr>
        <p:spPr>
          <a:xfrm>
            <a:off x="755472" y="3771855"/>
            <a:ext cx="10675324" cy="0"/>
          </a:xfrm>
          <a:prstGeom prst="straightConnector1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0" name="椭圆 23"/>
          <p:cNvSpPr/>
          <p:nvPr>
            <p:custDataLst>
              <p:tags r:id="rId23"/>
            </p:custDataLst>
          </p:nvPr>
        </p:nvSpPr>
        <p:spPr>
          <a:xfrm flipV="1">
            <a:off x="10336240" y="3705069"/>
            <a:ext cx="129717" cy="12971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8952" name="椭圆 21"/>
          <p:cNvSpPr/>
          <p:nvPr>
            <p:custDataLst>
              <p:tags r:id="rId24"/>
            </p:custDataLst>
          </p:nvPr>
        </p:nvSpPr>
        <p:spPr>
          <a:xfrm flipV="1">
            <a:off x="7520695" y="3705069"/>
            <a:ext cx="129717" cy="12971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8954" name="椭圆 22"/>
          <p:cNvSpPr/>
          <p:nvPr>
            <p:custDataLst>
              <p:tags r:id="rId25"/>
            </p:custDataLst>
          </p:nvPr>
        </p:nvSpPr>
        <p:spPr>
          <a:xfrm flipV="1">
            <a:off x="9402466" y="3705069"/>
            <a:ext cx="129717" cy="12971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8956" name="椭圆 20"/>
          <p:cNvSpPr/>
          <p:nvPr>
            <p:custDataLst>
              <p:tags r:id="rId26"/>
            </p:custDataLst>
          </p:nvPr>
        </p:nvSpPr>
        <p:spPr>
          <a:xfrm flipV="1">
            <a:off x="8450140" y="3705069"/>
            <a:ext cx="129717" cy="12971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8958" name="椭圆 13"/>
          <p:cNvSpPr/>
          <p:nvPr>
            <p:custDataLst>
              <p:tags r:id="rId27"/>
            </p:custDataLst>
          </p:nvPr>
        </p:nvSpPr>
        <p:spPr>
          <a:xfrm flipV="1">
            <a:off x="6558475" y="3705069"/>
            <a:ext cx="129717" cy="12971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8960" name="椭圆 14"/>
          <p:cNvSpPr/>
          <p:nvPr>
            <p:custDataLst>
              <p:tags r:id="rId28"/>
            </p:custDataLst>
          </p:nvPr>
        </p:nvSpPr>
        <p:spPr>
          <a:xfrm flipV="1">
            <a:off x="5614189" y="3705069"/>
            <a:ext cx="129717" cy="12971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8962" name="椭圆 15"/>
          <p:cNvSpPr/>
          <p:nvPr>
            <p:custDataLst>
              <p:tags r:id="rId29"/>
            </p:custDataLst>
          </p:nvPr>
        </p:nvSpPr>
        <p:spPr>
          <a:xfrm flipV="1">
            <a:off x="4662481" y="3705069"/>
            <a:ext cx="129717" cy="12971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8964" name="椭圆 17"/>
          <p:cNvSpPr/>
          <p:nvPr>
            <p:custDataLst>
              <p:tags r:id="rId30"/>
            </p:custDataLst>
          </p:nvPr>
        </p:nvSpPr>
        <p:spPr>
          <a:xfrm flipV="1">
            <a:off x="3725615" y="3705069"/>
            <a:ext cx="129717" cy="12971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8966" name="椭圆 18"/>
          <p:cNvSpPr/>
          <p:nvPr>
            <p:custDataLst>
              <p:tags r:id="rId31"/>
            </p:custDataLst>
          </p:nvPr>
        </p:nvSpPr>
        <p:spPr>
          <a:xfrm flipV="1">
            <a:off x="2776382" y="3705069"/>
            <a:ext cx="129717" cy="12971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8968" name="椭圆 19"/>
          <p:cNvSpPr/>
          <p:nvPr>
            <p:custDataLst>
              <p:tags r:id="rId32"/>
            </p:custDataLst>
          </p:nvPr>
        </p:nvSpPr>
        <p:spPr>
          <a:xfrm flipV="1">
            <a:off x="1827766" y="3705069"/>
            <a:ext cx="129717" cy="12971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地理位置</a:t>
            </a:r>
            <a:endParaRPr lang="zh-CN" altLang="en-US"/>
          </a:p>
        </p:txBody>
      </p:sp>
      <p:sp>
        <p:nvSpPr>
          <p:cNvPr id="104900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任意多边形 18"/>
          <p:cNvSpPr/>
          <p:nvPr>
            <p:custDataLst>
              <p:tags r:id="rId4"/>
            </p:custDataLst>
          </p:nvPr>
        </p:nvSpPr>
        <p:spPr>
          <a:xfrm>
            <a:off x="6439191" y="2400862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19"/>
          <p:cNvSpPr/>
          <p:nvPr>
            <p:custDataLst>
              <p:tags r:id="rId5"/>
            </p:custDataLst>
          </p:nvPr>
        </p:nvSpPr>
        <p:spPr>
          <a:xfrm flipV="1">
            <a:off x="6311667" y="1761320"/>
            <a:ext cx="2489617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任意多边形 4"/>
          <p:cNvSpPr/>
          <p:nvPr>
            <p:custDataLst>
              <p:tags r:id="rId8"/>
            </p:custDataLst>
          </p:nvPr>
        </p:nvSpPr>
        <p:spPr>
          <a:xfrm>
            <a:off x="736495" y="2400862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任意多边形 5"/>
          <p:cNvSpPr/>
          <p:nvPr>
            <p:custDataLst>
              <p:tags r:id="rId9"/>
            </p:custDataLst>
          </p:nvPr>
        </p:nvSpPr>
        <p:spPr>
          <a:xfrm flipV="1">
            <a:off x="608330" y="1761320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495" y="3110255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位于北京市海淀区西山风景区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191" y="3110255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交通便利，距离市中心约20公里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11"/>
          <p:cNvSpPr/>
          <p:nvPr>
            <p:custDataLst>
              <p:tags r:id="rId14"/>
            </p:custDataLst>
          </p:nvPr>
        </p:nvSpPr>
        <p:spPr>
          <a:xfrm>
            <a:off x="3661217" y="2413038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任意多边形 12"/>
          <p:cNvSpPr/>
          <p:nvPr>
            <p:custDataLst>
              <p:tags r:id="rId15"/>
            </p:custDataLst>
          </p:nvPr>
        </p:nvSpPr>
        <p:spPr>
          <a:xfrm flipV="1">
            <a:off x="3533693" y="1774777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25"/>
          <p:cNvSpPr/>
          <p:nvPr>
            <p:custDataLst>
              <p:tags r:id="rId18"/>
            </p:custDataLst>
          </p:nvPr>
        </p:nvSpPr>
        <p:spPr>
          <a:xfrm>
            <a:off x="9216523" y="2438030"/>
            <a:ext cx="2235485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任意多边形 26"/>
          <p:cNvSpPr/>
          <p:nvPr>
            <p:custDataLst>
              <p:tags r:id="rId19"/>
            </p:custDataLst>
          </p:nvPr>
        </p:nvSpPr>
        <p:spPr>
          <a:xfrm flipV="1">
            <a:off x="9089640" y="1799769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164" y="3147423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周边配套设施齐全，包括学校、医院、商场等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217" y="3122431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毗邻西山森林公园，环境优美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开发团队</a:t>
            </a:r>
            <a:endParaRPr lang="zh-CN" altLang="en-US"/>
          </a:p>
        </p:txBody>
      </p:sp>
      <p:sp>
        <p:nvSpPr>
          <p:cNvPr id="1049078" name="圆角矩形 3"/>
          <p:cNvSpPr/>
          <p:nvPr>
            <p:custDataLst>
              <p:tags r:id="rId2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圆角矩形 4"/>
          <p:cNvSpPr/>
          <p:nvPr>
            <p:custDataLst>
              <p:tags r:id="rId3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2" name="圆角矩形 5"/>
          <p:cNvSpPr/>
          <p:nvPr>
            <p:custDataLst>
              <p:tags r:id="rId4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圆角矩形 6"/>
          <p:cNvSpPr/>
          <p:nvPr>
            <p:custDataLst>
              <p:tags r:id="rId5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6" name="圆角矩形 9"/>
          <p:cNvSpPr/>
          <p:nvPr>
            <p:custDataLst>
              <p:tags r:id="rId6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圆角矩形 10"/>
          <p:cNvSpPr/>
          <p:nvPr>
            <p:custDataLst>
              <p:tags r:id="rId7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0" name="圆角矩形 11"/>
          <p:cNvSpPr/>
          <p:nvPr>
            <p:custDataLst>
              <p:tags r:id="rId8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圆角矩形 12"/>
          <p:cNvSpPr/>
          <p:nvPr>
            <p:custDataLst>
              <p:tags r:id="rId9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文本框 7"/>
          <p:cNvSpPr txBox="1"/>
          <p:nvPr>
            <p:custDataLst>
              <p:tags r:id="rId10"/>
            </p:custDataLst>
          </p:nvPr>
        </p:nvSpPr>
        <p:spPr>
          <a:xfrm>
            <a:off x="1069249" y="3982323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施工团队：北京建工集团有限责任公司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96" name="文本框 8"/>
          <p:cNvSpPr txBox="1"/>
          <p:nvPr>
            <p:custDataLst>
              <p:tags r:id="rId11"/>
            </p:custDataLst>
          </p:nvPr>
        </p:nvSpPr>
        <p:spPr>
          <a:xfrm>
            <a:off x="1069249" y="5256068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销售团队：北京西山壹号院销售有限公司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98" name="文本框 13"/>
          <p:cNvSpPr txBox="1"/>
          <p:nvPr>
            <p:custDataLst>
              <p:tags r:id="rId12"/>
            </p:custDataLst>
          </p:nvPr>
        </p:nvSpPr>
        <p:spPr>
          <a:xfrm>
            <a:off x="1069249" y="1460335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开发商：北京西山壹号院房地产开发有限公司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00" name="文本框 14"/>
          <p:cNvSpPr txBox="1"/>
          <p:nvPr>
            <p:custDataLst>
              <p:tags r:id="rId13"/>
            </p:custDataLst>
          </p:nvPr>
        </p:nvSpPr>
        <p:spPr>
          <a:xfrm>
            <a:off x="1069249" y="2735355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设计团队：北京建筑设计研究院有限公司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34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项目规划</a:t>
            </a:r>
            <a:endParaRPr lang="zh-CN" altLang="en-US"/>
          </a:p>
        </p:txBody>
      </p:sp>
      <p:sp>
        <p:nvSpPr>
          <p:cNvPr id="1049136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总体规划</a:t>
            </a:r>
            <a:endParaRPr lang="zh-CN" altLang="en-US"/>
          </a:p>
        </p:txBody>
      </p:sp>
      <p:sp>
        <p:nvSpPr>
          <p:cNvPr id="1049172" name="文本框 20"/>
          <p:cNvSpPr txBox="1"/>
          <p:nvPr>
            <p:custDataLst>
              <p:tags r:id="rId2"/>
            </p:custDataLst>
          </p:nvPr>
        </p:nvSpPr>
        <p:spPr>
          <a:xfrm>
            <a:off x="6780209" y="1452880"/>
            <a:ext cx="1362693" cy="1193290"/>
          </a:xfrm>
          <a:prstGeom prst="rect">
            <a:avLst/>
          </a:prstGeom>
          <a:noFill/>
        </p:spPr>
        <p:txBody>
          <a:bodyPr wrap="square" rtlCol="0" anchor="ctr">
            <a:normAutofit fontScale="9697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 b="1" spc="100">
                <a:gradFill>
                  <a:gsLst>
                    <a:gs pos="34000">
                      <a:schemeClr val="accent3"/>
                    </a:gs>
                    <a:gs pos="67000">
                      <a:schemeClr val="accent3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03</a:t>
            </a:r>
            <a:endParaRPr lang="en-US" altLang="zh-CN" sz="6600" b="1" spc="100">
              <a:gradFill>
                <a:gsLst>
                  <a:gs pos="34000">
                    <a:schemeClr val="accent3"/>
                  </a:gs>
                  <a:gs pos="67000">
                    <a:schemeClr val="accent3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174" name="文本框 178"/>
          <p:cNvSpPr txBox="1"/>
          <p:nvPr>
            <p:custDataLst>
              <p:tags r:id="rId3"/>
            </p:custDataLst>
          </p:nvPr>
        </p:nvSpPr>
        <p:spPr>
          <a:xfrm>
            <a:off x="6292388" y="2320262"/>
            <a:ext cx="2338742" cy="14388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建筑风格：现代简约风格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  <p:sp>
        <p:nvSpPr>
          <p:cNvPr id="1049176" name="文本框 18"/>
          <p:cNvSpPr txBox="1"/>
          <p:nvPr>
            <p:custDataLst>
              <p:tags r:id="rId4"/>
            </p:custDataLst>
          </p:nvPr>
        </p:nvSpPr>
        <p:spPr>
          <a:xfrm>
            <a:off x="1305268" y="1452880"/>
            <a:ext cx="1362693" cy="1193290"/>
          </a:xfrm>
          <a:prstGeom prst="rect">
            <a:avLst/>
          </a:prstGeom>
          <a:noFill/>
        </p:spPr>
        <p:txBody>
          <a:bodyPr wrap="square" rtlCol="0" anchor="ctr">
            <a:normAutofit fontScale="9697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 b="1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01</a:t>
            </a:r>
            <a:endParaRPr lang="en-US" altLang="zh-CN" sz="6600" b="1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178" name="文本框 176"/>
          <p:cNvSpPr txBox="1"/>
          <p:nvPr>
            <p:custDataLst>
              <p:tags r:id="rId5"/>
            </p:custDataLst>
          </p:nvPr>
        </p:nvSpPr>
        <p:spPr>
          <a:xfrm>
            <a:off x="817447" y="2320262"/>
            <a:ext cx="2338742" cy="14388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项目位置：北京市海淀区西山壹号院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  <p:sp>
        <p:nvSpPr>
          <p:cNvPr id="1049180" name="文本框 19"/>
          <p:cNvSpPr txBox="1"/>
          <p:nvPr>
            <p:custDataLst>
              <p:tags r:id="rId6"/>
            </p:custDataLst>
          </p:nvPr>
        </p:nvSpPr>
        <p:spPr>
          <a:xfrm>
            <a:off x="4043065" y="1452880"/>
            <a:ext cx="1362693" cy="1193290"/>
          </a:xfrm>
          <a:prstGeom prst="rect">
            <a:avLst/>
          </a:prstGeom>
          <a:noFill/>
        </p:spPr>
        <p:txBody>
          <a:bodyPr wrap="square" rtlCol="0" anchor="ctr">
            <a:normAutofit fontScale="9697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 b="1" spc="100">
                <a:gradFill>
                  <a:gsLst>
                    <a:gs pos="34000">
                      <a:schemeClr val="accent2"/>
                    </a:gs>
                    <a:gs pos="67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02</a:t>
            </a:r>
            <a:endParaRPr lang="en-US" altLang="zh-CN" sz="6600" b="1" spc="100">
              <a:gradFill>
                <a:gsLst>
                  <a:gs pos="34000">
                    <a:schemeClr val="accent2"/>
                  </a:gs>
                  <a:gs pos="67000">
                    <a:schemeClr val="accent2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182" name="文本框 177"/>
          <p:cNvSpPr txBox="1"/>
          <p:nvPr>
            <p:custDataLst>
              <p:tags r:id="rId7"/>
            </p:custDataLst>
          </p:nvPr>
        </p:nvSpPr>
        <p:spPr>
          <a:xfrm>
            <a:off x="3554592" y="2320262"/>
            <a:ext cx="2338742" cy="14388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占地面积：约100万平方米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  <p:sp>
        <p:nvSpPr>
          <p:cNvPr id="1049184" name="文本框 25"/>
          <p:cNvSpPr txBox="1"/>
          <p:nvPr>
            <p:custDataLst>
              <p:tags r:id="rId8"/>
            </p:custDataLst>
          </p:nvPr>
        </p:nvSpPr>
        <p:spPr>
          <a:xfrm>
            <a:off x="8149107" y="3904375"/>
            <a:ext cx="1362693" cy="1193290"/>
          </a:xfrm>
          <a:prstGeom prst="rect">
            <a:avLst/>
          </a:prstGeom>
          <a:noFill/>
        </p:spPr>
        <p:txBody>
          <a:bodyPr wrap="square" rtlCol="0" anchor="ctr">
            <a:normAutofit fontScale="9697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 b="1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07</a:t>
            </a:r>
            <a:endParaRPr lang="en-US" altLang="zh-CN" sz="6600" b="1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186" name="文本框 180"/>
          <p:cNvSpPr txBox="1"/>
          <p:nvPr>
            <p:custDataLst>
              <p:tags r:id="rId9"/>
            </p:custDataLst>
          </p:nvPr>
        </p:nvSpPr>
        <p:spPr>
          <a:xfrm>
            <a:off x="7659982" y="4790670"/>
            <a:ext cx="2340549" cy="14388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预计完工时间：2023年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  <p:sp>
        <p:nvSpPr>
          <p:cNvPr id="1049188" name="文本框 23"/>
          <p:cNvSpPr txBox="1"/>
          <p:nvPr>
            <p:custDataLst>
              <p:tags r:id="rId10"/>
            </p:custDataLst>
          </p:nvPr>
        </p:nvSpPr>
        <p:spPr>
          <a:xfrm>
            <a:off x="2674166" y="3904375"/>
            <a:ext cx="1362693" cy="1193290"/>
          </a:xfrm>
          <a:prstGeom prst="rect">
            <a:avLst/>
          </a:prstGeom>
          <a:noFill/>
        </p:spPr>
        <p:txBody>
          <a:bodyPr wrap="square" rtlCol="0" anchor="ctr">
            <a:normAutofit fontScale="96970" lnSpcReduction="2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6000" b="1" kern="1200" spc="100">
                <a:gradFill>
                  <a:gsLst>
                    <a:gs pos="0">
                      <a:schemeClr val="accent1"/>
                    </a:gs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>
                <a:gradFill>
                  <a:gsLst>
                    <a:gs pos="34000">
                      <a:schemeClr val="accent5"/>
                    </a:gs>
                    <a:gs pos="67000">
                      <a:schemeClr val="accent5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05</a:t>
            </a:r>
            <a:endParaRPr lang="en-US" altLang="zh-CN" sz="6600">
              <a:gradFill>
                <a:gsLst>
                  <a:gs pos="34000">
                    <a:schemeClr val="accent5"/>
                  </a:gs>
                  <a:gs pos="67000">
                    <a:schemeClr val="accent5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190" name="文本框 181"/>
          <p:cNvSpPr txBox="1"/>
          <p:nvPr>
            <p:custDataLst>
              <p:tags r:id="rId11"/>
            </p:custDataLst>
          </p:nvPr>
        </p:nvSpPr>
        <p:spPr>
          <a:xfrm>
            <a:off x="2185041" y="4790670"/>
            <a:ext cx="2340549" cy="14388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绿化率：约50%，环境优美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  <p:sp>
        <p:nvSpPr>
          <p:cNvPr id="1049192" name="文本框 24"/>
          <p:cNvSpPr txBox="1"/>
          <p:nvPr>
            <p:custDataLst>
              <p:tags r:id="rId12"/>
            </p:custDataLst>
          </p:nvPr>
        </p:nvSpPr>
        <p:spPr>
          <a:xfrm>
            <a:off x="5411311" y="3904375"/>
            <a:ext cx="1362693" cy="1193290"/>
          </a:xfrm>
          <a:prstGeom prst="rect">
            <a:avLst/>
          </a:prstGeom>
          <a:noFill/>
        </p:spPr>
        <p:txBody>
          <a:bodyPr wrap="square" rtlCol="0" anchor="ctr">
            <a:normAutofit fontScale="9697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600" b="1" spc="100">
                <a:gradFill>
                  <a:gsLst>
                    <a:gs pos="0">
                      <a:schemeClr val="accent6"/>
                    </a:gs>
                    <a:gs pos="34000">
                      <a:schemeClr val="accent6"/>
                    </a:gs>
                    <a:gs pos="67000">
                      <a:schemeClr val="accent6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06</a:t>
            </a:r>
            <a:endParaRPr lang="en-US" altLang="zh-CN" sz="6600" b="1" spc="100">
              <a:gradFill>
                <a:gsLst>
                  <a:gs pos="0">
                    <a:schemeClr val="accent6"/>
                  </a:gs>
                  <a:gs pos="34000">
                    <a:schemeClr val="accent6"/>
                  </a:gs>
                  <a:gs pos="67000">
                    <a:schemeClr val="accent6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194" name="文本框 182"/>
          <p:cNvSpPr txBox="1"/>
          <p:nvPr>
            <p:custDataLst>
              <p:tags r:id="rId13"/>
            </p:custDataLst>
          </p:nvPr>
        </p:nvSpPr>
        <p:spPr>
          <a:xfrm>
            <a:off x="4922838" y="4776322"/>
            <a:ext cx="2340549" cy="14388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住宅类型：别墅、公寓、商业楼等多种类型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  <p:sp>
        <p:nvSpPr>
          <p:cNvPr id="1049196" name="文本框 21"/>
          <p:cNvSpPr txBox="1"/>
          <p:nvPr>
            <p:custDataLst>
              <p:tags r:id="rId14"/>
            </p:custDataLst>
          </p:nvPr>
        </p:nvSpPr>
        <p:spPr>
          <a:xfrm>
            <a:off x="9517353" y="1452880"/>
            <a:ext cx="1362693" cy="1193290"/>
          </a:xfrm>
          <a:prstGeom prst="rect">
            <a:avLst/>
          </a:prstGeom>
          <a:noFill/>
        </p:spPr>
        <p:txBody>
          <a:bodyPr wrap="square" rtlCol="0" anchor="ctr">
            <a:normAutofit fontScale="96970" lnSpcReduction="2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6000" b="1" kern="1200" spc="100">
                <a:gradFill>
                  <a:gsLst>
                    <a:gs pos="0">
                      <a:schemeClr val="accent4"/>
                    </a:gs>
                    <a:gs pos="34000">
                      <a:schemeClr val="accent4"/>
                    </a:gs>
                    <a:gs pos="67000">
                      <a:schemeClr val="accent4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6600">
                <a:latin typeface="+mn-ea"/>
              </a:rPr>
              <a:t>04</a:t>
            </a:r>
            <a:endParaRPr lang="en-US" altLang="zh-CN" sz="6600">
              <a:latin typeface="+mn-ea"/>
            </a:endParaRPr>
          </a:p>
        </p:txBody>
      </p:sp>
      <p:sp>
        <p:nvSpPr>
          <p:cNvPr id="1049198" name="文本框 179"/>
          <p:cNvSpPr txBox="1"/>
          <p:nvPr>
            <p:custDataLst>
              <p:tags r:id="rId15"/>
            </p:custDataLst>
          </p:nvPr>
        </p:nvSpPr>
        <p:spPr>
          <a:xfrm>
            <a:off x="9029532" y="2243958"/>
            <a:ext cx="2338742" cy="14388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0">
                <a:latin typeface="+mn-ea"/>
                <a:ea typeface="+mn-ea"/>
                <a:sym typeface="+mn-ea"/>
              </a:rPr>
              <a:t>配套设施：商业、教育、医疗、交通等配套设施齐全</a:t>
            </a:r>
            <a:endParaRPr lang="zh-CN" altLang="en-US" b="0"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建筑设计</a:t>
            </a:r>
            <a:endParaRPr lang="zh-CN" altLang="en-US"/>
          </a:p>
        </p:txBody>
      </p:sp>
      <p:sp>
        <p:nvSpPr>
          <p:cNvPr id="104923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39616" y="1452880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36" name="矩形 65"/>
          <p:cNvSpPr/>
          <p:nvPr>
            <p:custDataLst>
              <p:tags r:id="rId3"/>
            </p:custDataLst>
          </p:nvPr>
        </p:nvSpPr>
        <p:spPr>
          <a:xfrm>
            <a:off x="1226179" y="1814222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8" name="文本框 66"/>
          <p:cNvSpPr txBox="1"/>
          <p:nvPr>
            <p:custDataLst>
              <p:tags r:id="rId4"/>
            </p:custDataLst>
          </p:nvPr>
        </p:nvSpPr>
        <p:spPr>
          <a:xfrm>
            <a:off x="1605365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设计理念：现代简约风格，注重功能性和实用性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6743" y="1452880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2" name="矩形 69"/>
          <p:cNvSpPr/>
          <p:nvPr>
            <p:custDataLst>
              <p:tags r:id="rId6"/>
            </p:custDataLst>
          </p:nvPr>
        </p:nvSpPr>
        <p:spPr>
          <a:xfrm>
            <a:off x="6392669" y="1814222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4" name="文本框 70"/>
          <p:cNvSpPr txBox="1"/>
          <p:nvPr>
            <p:custDataLst>
              <p:tags r:id="rId7"/>
            </p:custDataLst>
          </p:nvPr>
        </p:nvSpPr>
        <p:spPr>
          <a:xfrm>
            <a:off x="6772492" y="1715442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建筑布局：采用对称式布局，强调秩序感和平衡感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39616" y="3989922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48" name="文本框 74"/>
          <p:cNvSpPr txBox="1"/>
          <p:nvPr>
            <p:custDataLst>
              <p:tags r:id="rId9"/>
            </p:custDataLst>
          </p:nvPr>
        </p:nvSpPr>
        <p:spPr>
          <a:xfrm>
            <a:off x="160536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建筑材料：选用环保、节能、耐用的建筑材料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0" name="矩形 73"/>
          <p:cNvSpPr/>
          <p:nvPr>
            <p:custDataLst>
              <p:tags r:id="rId10"/>
            </p:custDataLst>
          </p:nvPr>
        </p:nvSpPr>
        <p:spPr>
          <a:xfrm>
            <a:off x="1226179" y="4351264"/>
            <a:ext cx="216778" cy="216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4737" y="3989922"/>
            <a:ext cx="4395209" cy="223961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4" name="矩形 84"/>
          <p:cNvSpPr/>
          <p:nvPr>
            <p:custDataLst>
              <p:tags r:id="rId12"/>
            </p:custDataLst>
          </p:nvPr>
        </p:nvSpPr>
        <p:spPr>
          <a:xfrm>
            <a:off x="6451299" y="4351264"/>
            <a:ext cx="216778" cy="216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6" name="文本框 85"/>
          <p:cNvSpPr txBox="1"/>
          <p:nvPr>
            <p:custDataLst>
              <p:tags r:id="rId13"/>
            </p:custDataLst>
          </p:nvPr>
        </p:nvSpPr>
        <p:spPr>
          <a:xfrm>
            <a:off x="6830485" y="4251847"/>
            <a:ext cx="3863721" cy="126653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绿化设计：注重绿化覆盖率，打造生态宜居环境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景观设计</a:t>
            </a:r>
            <a:endParaRPr lang="zh-CN" altLang="en-US"/>
          </a:p>
        </p:txBody>
      </p:sp>
      <p:sp>
        <p:nvSpPr>
          <p:cNvPr id="1049292" name="圆角矩形 3"/>
          <p:cNvSpPr/>
          <p:nvPr>
            <p:custDataLst>
              <p:tags r:id="rId2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圆角矩形 4"/>
          <p:cNvSpPr/>
          <p:nvPr>
            <p:custDataLst>
              <p:tags r:id="rId3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6" name="圆角矩形 5"/>
          <p:cNvSpPr/>
          <p:nvPr>
            <p:custDataLst>
              <p:tags r:id="rId4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圆角矩形 6"/>
          <p:cNvSpPr/>
          <p:nvPr>
            <p:custDataLst>
              <p:tags r:id="rId5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0" name="圆角矩形 9"/>
          <p:cNvSpPr/>
          <p:nvPr>
            <p:custDataLst>
              <p:tags r:id="rId6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圆角矩形 10"/>
          <p:cNvSpPr/>
          <p:nvPr>
            <p:custDataLst>
              <p:tags r:id="rId7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4" name="圆角矩形 11"/>
          <p:cNvSpPr/>
          <p:nvPr>
            <p:custDataLst>
              <p:tags r:id="rId8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12"/>
          <p:cNvSpPr/>
          <p:nvPr>
            <p:custDataLst>
              <p:tags r:id="rId9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8" name="文本框 7"/>
          <p:cNvSpPr txBox="1"/>
          <p:nvPr>
            <p:custDataLst>
              <p:tags r:id="rId10"/>
            </p:custDataLst>
          </p:nvPr>
        </p:nvSpPr>
        <p:spPr>
          <a:xfrm>
            <a:off x="1069249" y="3982323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景观元素：包括园林、水景、雕塑等，丰富社区景观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10" name="文本框 8"/>
          <p:cNvSpPr txBox="1"/>
          <p:nvPr>
            <p:custDataLst>
              <p:tags r:id="rId11"/>
            </p:custDataLst>
          </p:nvPr>
        </p:nvSpPr>
        <p:spPr>
          <a:xfrm>
            <a:off x="1069249" y="5256068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功能分区：设有休闲区、运动区、儿童活动区等，满足不同人群需求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12" name="文本框 13"/>
          <p:cNvSpPr txBox="1"/>
          <p:nvPr>
            <p:custDataLst>
              <p:tags r:id="rId12"/>
            </p:custDataLst>
          </p:nvPr>
        </p:nvSpPr>
        <p:spPr>
          <a:xfrm>
            <a:off x="1069249" y="1460335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设计理念：融合自然与人文，打造生态宜居环境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14" name="文本框 14"/>
          <p:cNvSpPr txBox="1"/>
          <p:nvPr>
            <p:custDataLst>
              <p:tags r:id="rId13"/>
            </p:custDataLst>
          </p:nvPr>
        </p:nvSpPr>
        <p:spPr>
          <a:xfrm>
            <a:off x="1069249" y="2735355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绿化率：超过50%，打造绿色生态社区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配套设施</a:t>
            </a:r>
            <a:endParaRPr lang="zh-CN" altLang="en-US"/>
          </a:p>
        </p:txBody>
      </p:sp>
      <p:sp>
        <p:nvSpPr>
          <p:cNvPr id="1049350" name="圆角矩形 3"/>
          <p:cNvSpPr/>
          <p:nvPr>
            <p:custDataLst>
              <p:tags r:id="rId2"/>
            </p:custDataLst>
          </p:nvPr>
        </p:nvSpPr>
        <p:spPr>
          <a:xfrm rot="16200000">
            <a:off x="2710215" y="1182015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圆角矩形 4"/>
          <p:cNvSpPr/>
          <p:nvPr>
            <p:custDataLst>
              <p:tags r:id="rId3"/>
            </p:custDataLst>
          </p:nvPr>
        </p:nvSpPr>
        <p:spPr>
          <a:xfrm rot="16200000">
            <a:off x="2710215" y="-222465"/>
            <a:ext cx="1122540" cy="53248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圆角矩形 11"/>
          <p:cNvSpPr/>
          <p:nvPr>
            <p:custDataLst>
              <p:tags r:id="rId4"/>
            </p:custDataLst>
          </p:nvPr>
        </p:nvSpPr>
        <p:spPr>
          <a:xfrm rot="16200000">
            <a:off x="8353270" y="-225687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圆角矩形 10"/>
          <p:cNvSpPr/>
          <p:nvPr>
            <p:custDataLst>
              <p:tags r:id="rId5"/>
            </p:custDataLst>
          </p:nvPr>
        </p:nvSpPr>
        <p:spPr>
          <a:xfrm rot="16200000">
            <a:off x="2710215" y="2582627"/>
            <a:ext cx="1122540" cy="53248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圆角矩形 31"/>
          <p:cNvSpPr/>
          <p:nvPr>
            <p:custDataLst>
              <p:tags r:id="rId6"/>
            </p:custDataLst>
          </p:nvPr>
        </p:nvSpPr>
        <p:spPr>
          <a:xfrm rot="16200000">
            <a:off x="8353270" y="1177503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圆角矩形 34"/>
          <p:cNvSpPr/>
          <p:nvPr>
            <p:custDataLst>
              <p:tags r:id="rId7"/>
            </p:custDataLst>
          </p:nvPr>
        </p:nvSpPr>
        <p:spPr>
          <a:xfrm rot="16200000">
            <a:off x="8353270" y="2580693"/>
            <a:ext cx="1122540" cy="532526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文本框 5"/>
          <p:cNvSpPr txBox="1"/>
          <p:nvPr>
            <p:custDataLst>
              <p:tags r:id="rId8"/>
            </p:custDataLst>
          </p:nvPr>
        </p:nvSpPr>
        <p:spPr>
          <a:xfrm>
            <a:off x="6446040" y="4683223"/>
            <a:ext cx="5101282" cy="112161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社区服务：物业、安保、保洁等社区服务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364" name="文本框 6"/>
          <p:cNvSpPr txBox="1"/>
          <p:nvPr>
            <p:custDataLst>
              <p:tags r:id="rId9"/>
            </p:custDataLst>
          </p:nvPr>
        </p:nvSpPr>
        <p:spPr>
          <a:xfrm>
            <a:off x="6446040" y="3280032"/>
            <a:ext cx="5101282" cy="112161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休闲：公园、健身中心、电影院等休闲娱乐设施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366" name="文本框 13"/>
          <p:cNvSpPr txBox="1"/>
          <p:nvPr>
            <p:custDataLst>
              <p:tags r:id="rId10"/>
            </p:custDataLst>
          </p:nvPr>
        </p:nvSpPr>
        <p:spPr>
          <a:xfrm>
            <a:off x="802985" y="4683867"/>
            <a:ext cx="5101282" cy="112254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医疗：医院、诊所、药店等医疗设施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368" name="文本框 14"/>
          <p:cNvSpPr txBox="1"/>
          <p:nvPr>
            <p:custDataLst>
              <p:tags r:id="rId11"/>
            </p:custDataLst>
          </p:nvPr>
        </p:nvSpPr>
        <p:spPr>
          <a:xfrm>
            <a:off x="6446040" y="1876842"/>
            <a:ext cx="5101282" cy="112161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商业：购物中心、超市、餐饮等商业配套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370" name="文本框 15"/>
          <p:cNvSpPr txBox="1"/>
          <p:nvPr>
            <p:custDataLst>
              <p:tags r:id="rId12"/>
            </p:custDataLst>
          </p:nvPr>
        </p:nvSpPr>
        <p:spPr>
          <a:xfrm>
            <a:off x="802985" y="1878776"/>
            <a:ext cx="5101282" cy="112254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交通：地铁、公交、自驾等多种出行方式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372" name="文本框 16"/>
          <p:cNvSpPr txBox="1"/>
          <p:nvPr>
            <p:custDataLst>
              <p:tags r:id="rId13"/>
            </p:custDataLst>
          </p:nvPr>
        </p:nvSpPr>
        <p:spPr>
          <a:xfrm>
            <a:off x="802985" y="3284544"/>
            <a:ext cx="5101282" cy="112161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教育：幼儿园、小学、中学等教育资源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374" name="圆角矩形 7"/>
          <p:cNvSpPr/>
          <p:nvPr>
            <p:custDataLst>
              <p:tags r:id="rId14"/>
            </p:custDataLst>
          </p:nvPr>
        </p:nvSpPr>
        <p:spPr>
          <a:xfrm rot="16200000">
            <a:off x="106868" y="3785361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圆角矩形 8"/>
          <p:cNvSpPr/>
          <p:nvPr>
            <p:custDataLst>
              <p:tags r:id="rId15"/>
            </p:custDataLst>
          </p:nvPr>
        </p:nvSpPr>
        <p:spPr>
          <a:xfrm rot="16200000">
            <a:off x="106868" y="2380882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8" name="圆角矩形 12"/>
          <p:cNvSpPr/>
          <p:nvPr>
            <p:custDataLst>
              <p:tags r:id="rId16"/>
            </p:custDataLst>
          </p:nvPr>
        </p:nvSpPr>
        <p:spPr>
          <a:xfrm rot="16200000">
            <a:off x="5749923" y="237830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0" name="圆角矩形 27"/>
          <p:cNvSpPr/>
          <p:nvPr>
            <p:custDataLst>
              <p:tags r:id="rId17"/>
            </p:custDataLst>
          </p:nvPr>
        </p:nvSpPr>
        <p:spPr>
          <a:xfrm rot="16200000">
            <a:off x="106868" y="5185329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2" name="圆角矩形 32"/>
          <p:cNvSpPr/>
          <p:nvPr>
            <p:custDataLst>
              <p:tags r:id="rId18"/>
            </p:custDataLst>
          </p:nvPr>
        </p:nvSpPr>
        <p:spPr>
          <a:xfrm rot="16200000">
            <a:off x="5749923" y="378149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4" name="圆角矩形 35"/>
          <p:cNvSpPr/>
          <p:nvPr>
            <p:custDataLst>
              <p:tags r:id="rId19"/>
            </p:custDataLst>
          </p:nvPr>
        </p:nvSpPr>
        <p:spPr>
          <a:xfrm rot="16200000">
            <a:off x="5749923" y="518468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18" name="标题 1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lstStyle/>
          <a:p>
            <a:r>
              <a:rPr lang="zh-CN" altLang="en-US"/>
              <a:t>户型介绍</a:t>
            </a:r>
            <a:endParaRPr lang="zh-CN" altLang="en-US"/>
          </a:p>
        </p:txBody>
      </p:sp>
      <p:sp>
        <p:nvSpPr>
          <p:cNvPr id="1049420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一居室户型</a:t>
            </a:r>
            <a:endParaRPr lang="zh-CN" altLang="en-US"/>
          </a:p>
        </p:txBody>
      </p:sp>
      <p:sp>
        <p:nvSpPr>
          <p:cNvPr id="1049456" name="椭圆 262"/>
          <p:cNvSpPr/>
          <p:nvPr>
            <p:custDataLst>
              <p:tags r:id="rId2"/>
            </p:custDataLst>
          </p:nvPr>
        </p:nvSpPr>
        <p:spPr>
          <a:xfrm>
            <a:off x="2414057" y="4093381"/>
            <a:ext cx="7357027" cy="192476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458" name="椭圆 263"/>
          <p:cNvSpPr/>
          <p:nvPr>
            <p:custDataLst>
              <p:tags r:id="rId3"/>
            </p:custDataLst>
          </p:nvPr>
        </p:nvSpPr>
        <p:spPr>
          <a:xfrm>
            <a:off x="3266271" y="4173766"/>
            <a:ext cx="5577986" cy="165292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460" name="椭圆 264"/>
          <p:cNvSpPr/>
          <p:nvPr>
            <p:custDataLst>
              <p:tags r:id="rId4"/>
            </p:custDataLst>
          </p:nvPr>
        </p:nvSpPr>
        <p:spPr>
          <a:xfrm>
            <a:off x="4064242" y="4410347"/>
            <a:ext cx="3981146" cy="1179731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462" name="椭圆 265"/>
          <p:cNvSpPr/>
          <p:nvPr>
            <p:custDataLst>
              <p:tags r:id="rId5"/>
            </p:custDataLst>
          </p:nvPr>
        </p:nvSpPr>
        <p:spPr>
          <a:xfrm>
            <a:off x="4738693" y="4610330"/>
            <a:ext cx="2631992" cy="77993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464" name="椭圆 266"/>
          <p:cNvSpPr/>
          <p:nvPr>
            <p:custDataLst>
              <p:tags r:id="rId6"/>
            </p:custDataLst>
          </p:nvPr>
        </p:nvSpPr>
        <p:spPr>
          <a:xfrm>
            <a:off x="5430137" y="4814887"/>
            <a:ext cx="1513935" cy="448624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573" y="4740384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6" name="椭圆 268"/>
          <p:cNvSpPr/>
          <p:nvPr>
            <p:custDataLst>
              <p:tags r:id="rId8"/>
            </p:custDataLst>
          </p:nvPr>
        </p:nvSpPr>
        <p:spPr>
          <a:xfrm flipV="1">
            <a:off x="2778078" y="4554126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468" name="椭圆 269"/>
          <p:cNvSpPr/>
          <p:nvPr>
            <p:custDataLst>
              <p:tags r:id="rId9"/>
            </p:custDataLst>
          </p:nvPr>
        </p:nvSpPr>
        <p:spPr>
          <a:xfrm flipV="1">
            <a:off x="2819904" y="4596606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470" name="椭圆 270"/>
          <p:cNvSpPr/>
          <p:nvPr>
            <p:custDataLst>
              <p:tags r:id="rId10"/>
            </p:custDataLst>
          </p:nvPr>
        </p:nvSpPr>
        <p:spPr>
          <a:xfrm flipV="1">
            <a:off x="7786797" y="3739817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734" y="3854839"/>
            <a:ext cx="0" cy="192476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2" name="椭圆 272"/>
          <p:cNvSpPr/>
          <p:nvPr>
            <p:custDataLst>
              <p:tags r:id="rId12"/>
            </p:custDataLst>
          </p:nvPr>
        </p:nvSpPr>
        <p:spPr>
          <a:xfrm flipV="1">
            <a:off x="4009998" y="3614337"/>
            <a:ext cx="387620" cy="38760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792" y="4033909"/>
            <a:ext cx="0" cy="10170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644" y="3721518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4" name="椭圆 275"/>
          <p:cNvSpPr/>
          <p:nvPr>
            <p:custDataLst>
              <p:tags r:id="rId15"/>
            </p:custDataLst>
          </p:nvPr>
        </p:nvSpPr>
        <p:spPr>
          <a:xfrm flipV="1">
            <a:off x="7039149" y="3535259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476" name="椭圆 276"/>
          <p:cNvSpPr/>
          <p:nvPr>
            <p:custDataLst>
              <p:tags r:id="rId16"/>
            </p:custDataLst>
          </p:nvPr>
        </p:nvSpPr>
        <p:spPr>
          <a:xfrm flipV="1">
            <a:off x="7080975" y="3577739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478" name="椭圆 277"/>
          <p:cNvSpPr/>
          <p:nvPr>
            <p:custDataLst>
              <p:tags r:id="rId17"/>
            </p:custDataLst>
          </p:nvPr>
        </p:nvSpPr>
        <p:spPr>
          <a:xfrm flipV="1">
            <a:off x="3758386" y="4395969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322" y="4510992"/>
            <a:ext cx="0" cy="11129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0" name="椭圆 279"/>
          <p:cNvSpPr/>
          <p:nvPr>
            <p:custDataLst>
              <p:tags r:id="rId19"/>
            </p:custDataLst>
          </p:nvPr>
        </p:nvSpPr>
        <p:spPr>
          <a:xfrm flipV="1">
            <a:off x="8529217" y="4631897"/>
            <a:ext cx="264035" cy="2640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59924" y="4924682"/>
            <a:ext cx="0" cy="41289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2" name="椭圆 281"/>
          <p:cNvSpPr/>
          <p:nvPr>
            <p:custDataLst>
              <p:tags r:id="rId21"/>
            </p:custDataLst>
          </p:nvPr>
        </p:nvSpPr>
        <p:spPr>
          <a:xfrm flipV="1">
            <a:off x="4949133" y="4943635"/>
            <a:ext cx="327055" cy="32704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09903" y="5322687"/>
            <a:ext cx="0" cy="7224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4" name="图形 15"/>
          <p:cNvSpPr/>
          <p:nvPr>
            <p:custDataLst>
              <p:tags r:id="rId23"/>
            </p:custDataLst>
          </p:nvPr>
        </p:nvSpPr>
        <p:spPr>
          <a:xfrm>
            <a:off x="5016447" y="5013563"/>
            <a:ext cx="187011" cy="182223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86" name="图形 19"/>
          <p:cNvSpPr/>
          <p:nvPr>
            <p:custDataLst>
              <p:tags r:id="rId24"/>
            </p:custDataLst>
          </p:nvPr>
        </p:nvSpPr>
        <p:spPr>
          <a:xfrm>
            <a:off x="8597185" y="4705746"/>
            <a:ext cx="128075" cy="115333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88" name="图形 27"/>
          <p:cNvSpPr/>
          <p:nvPr>
            <p:custDataLst>
              <p:tags r:id="rId25"/>
            </p:custDataLst>
          </p:nvPr>
        </p:nvSpPr>
        <p:spPr>
          <a:xfrm>
            <a:off x="4113257" y="3738510"/>
            <a:ext cx="181118" cy="139299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90" name="任意多边形: 形状 286"/>
          <p:cNvSpPr/>
          <p:nvPr>
            <p:custDataLst>
              <p:tags r:id="rId26"/>
            </p:custDataLst>
          </p:nvPr>
        </p:nvSpPr>
        <p:spPr>
          <a:xfrm>
            <a:off x="5420988" y="3687534"/>
            <a:ext cx="1343129" cy="1343135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92" name="正文"/>
          <p:cNvSpPr txBox="1"/>
          <p:nvPr>
            <p:custDataLst>
              <p:tags r:id="rId27"/>
            </p:custDataLst>
          </p:nvPr>
        </p:nvSpPr>
        <p:spPr>
          <a:xfrm>
            <a:off x="608330" y="3760076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面积：约50平方米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正文"/>
          <p:cNvSpPr txBox="1"/>
          <p:nvPr>
            <p:custDataLst>
              <p:tags r:id="rId28"/>
            </p:custDataLst>
          </p:nvPr>
        </p:nvSpPr>
        <p:spPr>
          <a:xfrm>
            <a:off x="9419336" y="3760076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装修风格：现代简约，温馨舒适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正文"/>
          <p:cNvSpPr txBox="1"/>
          <p:nvPr>
            <p:custDataLst>
              <p:tags r:id="rId29"/>
            </p:custDataLst>
          </p:nvPr>
        </p:nvSpPr>
        <p:spPr>
          <a:xfrm>
            <a:off x="7063330" y="1636730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特点：紧凑实用，适合单身或情侣居住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正文"/>
          <p:cNvSpPr txBox="1"/>
          <p:nvPr>
            <p:custDataLst>
              <p:tags r:id="rId30"/>
            </p:custDataLst>
          </p:nvPr>
        </p:nvSpPr>
        <p:spPr>
          <a:xfrm>
            <a:off x="2964336" y="1636730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布局：卧室、客厅、厨房、卫生间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5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两居室户型</a:t>
            </a:r>
            <a:endParaRPr lang="zh-CN" altLang="en-US"/>
          </a:p>
        </p:txBody>
      </p:sp>
      <p:sp>
        <p:nvSpPr>
          <p:cNvPr id="1049534" name="椭圆 262"/>
          <p:cNvSpPr/>
          <p:nvPr>
            <p:custDataLst>
              <p:tags r:id="rId2"/>
            </p:custDataLst>
          </p:nvPr>
        </p:nvSpPr>
        <p:spPr>
          <a:xfrm>
            <a:off x="2414057" y="4093381"/>
            <a:ext cx="7357027" cy="192476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536" name="椭圆 263"/>
          <p:cNvSpPr/>
          <p:nvPr>
            <p:custDataLst>
              <p:tags r:id="rId3"/>
            </p:custDataLst>
          </p:nvPr>
        </p:nvSpPr>
        <p:spPr>
          <a:xfrm>
            <a:off x="3266271" y="4173766"/>
            <a:ext cx="5577986" cy="165292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538" name="椭圆 264"/>
          <p:cNvSpPr/>
          <p:nvPr>
            <p:custDataLst>
              <p:tags r:id="rId4"/>
            </p:custDataLst>
          </p:nvPr>
        </p:nvSpPr>
        <p:spPr>
          <a:xfrm>
            <a:off x="4064242" y="4410347"/>
            <a:ext cx="3981146" cy="1179731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540" name="椭圆 265"/>
          <p:cNvSpPr/>
          <p:nvPr>
            <p:custDataLst>
              <p:tags r:id="rId5"/>
            </p:custDataLst>
          </p:nvPr>
        </p:nvSpPr>
        <p:spPr>
          <a:xfrm>
            <a:off x="4738693" y="4610330"/>
            <a:ext cx="2631992" cy="77993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542" name="椭圆 266"/>
          <p:cNvSpPr/>
          <p:nvPr>
            <p:custDataLst>
              <p:tags r:id="rId6"/>
            </p:custDataLst>
          </p:nvPr>
        </p:nvSpPr>
        <p:spPr>
          <a:xfrm>
            <a:off x="5430137" y="4814887"/>
            <a:ext cx="1513935" cy="448624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573" y="4740384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4" name="椭圆 268"/>
          <p:cNvSpPr/>
          <p:nvPr>
            <p:custDataLst>
              <p:tags r:id="rId8"/>
            </p:custDataLst>
          </p:nvPr>
        </p:nvSpPr>
        <p:spPr>
          <a:xfrm flipV="1">
            <a:off x="2778078" y="4554126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546" name="椭圆 269"/>
          <p:cNvSpPr/>
          <p:nvPr>
            <p:custDataLst>
              <p:tags r:id="rId9"/>
            </p:custDataLst>
          </p:nvPr>
        </p:nvSpPr>
        <p:spPr>
          <a:xfrm flipV="1">
            <a:off x="2819904" y="4596606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548" name="椭圆 270"/>
          <p:cNvSpPr/>
          <p:nvPr>
            <p:custDataLst>
              <p:tags r:id="rId10"/>
            </p:custDataLst>
          </p:nvPr>
        </p:nvSpPr>
        <p:spPr>
          <a:xfrm flipV="1">
            <a:off x="7786797" y="3739817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734" y="3854839"/>
            <a:ext cx="0" cy="192476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0" name="椭圆 272"/>
          <p:cNvSpPr/>
          <p:nvPr>
            <p:custDataLst>
              <p:tags r:id="rId12"/>
            </p:custDataLst>
          </p:nvPr>
        </p:nvSpPr>
        <p:spPr>
          <a:xfrm flipV="1">
            <a:off x="4009998" y="3614337"/>
            <a:ext cx="387620" cy="38760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792" y="4033909"/>
            <a:ext cx="0" cy="10170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5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644" y="3721518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2" name="椭圆 275"/>
          <p:cNvSpPr/>
          <p:nvPr>
            <p:custDataLst>
              <p:tags r:id="rId15"/>
            </p:custDataLst>
          </p:nvPr>
        </p:nvSpPr>
        <p:spPr>
          <a:xfrm flipV="1">
            <a:off x="7039149" y="3535259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554" name="椭圆 276"/>
          <p:cNvSpPr/>
          <p:nvPr>
            <p:custDataLst>
              <p:tags r:id="rId16"/>
            </p:custDataLst>
          </p:nvPr>
        </p:nvSpPr>
        <p:spPr>
          <a:xfrm flipV="1">
            <a:off x="7080975" y="3577739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049556" name="椭圆 277"/>
          <p:cNvSpPr/>
          <p:nvPr>
            <p:custDataLst>
              <p:tags r:id="rId17"/>
            </p:custDataLst>
          </p:nvPr>
        </p:nvSpPr>
        <p:spPr>
          <a:xfrm flipV="1">
            <a:off x="3758386" y="4395969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322" y="4510992"/>
            <a:ext cx="0" cy="11129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8" name="椭圆 279"/>
          <p:cNvSpPr/>
          <p:nvPr>
            <p:custDataLst>
              <p:tags r:id="rId19"/>
            </p:custDataLst>
          </p:nvPr>
        </p:nvSpPr>
        <p:spPr>
          <a:xfrm flipV="1">
            <a:off x="8529217" y="4631897"/>
            <a:ext cx="264035" cy="2640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59924" y="4924682"/>
            <a:ext cx="0" cy="41289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0" name="椭圆 281"/>
          <p:cNvSpPr/>
          <p:nvPr>
            <p:custDataLst>
              <p:tags r:id="rId21"/>
            </p:custDataLst>
          </p:nvPr>
        </p:nvSpPr>
        <p:spPr>
          <a:xfrm flipV="1">
            <a:off x="4949133" y="4943635"/>
            <a:ext cx="327055" cy="32704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09903" y="5322687"/>
            <a:ext cx="0" cy="7224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2" name="图形 15"/>
          <p:cNvSpPr/>
          <p:nvPr>
            <p:custDataLst>
              <p:tags r:id="rId23"/>
            </p:custDataLst>
          </p:nvPr>
        </p:nvSpPr>
        <p:spPr>
          <a:xfrm>
            <a:off x="5016447" y="5013563"/>
            <a:ext cx="187011" cy="182223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64" name="图形 19"/>
          <p:cNvSpPr/>
          <p:nvPr>
            <p:custDataLst>
              <p:tags r:id="rId24"/>
            </p:custDataLst>
          </p:nvPr>
        </p:nvSpPr>
        <p:spPr>
          <a:xfrm>
            <a:off x="8597185" y="4705746"/>
            <a:ext cx="128075" cy="115333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66" name="图形 27"/>
          <p:cNvSpPr/>
          <p:nvPr>
            <p:custDataLst>
              <p:tags r:id="rId25"/>
            </p:custDataLst>
          </p:nvPr>
        </p:nvSpPr>
        <p:spPr>
          <a:xfrm>
            <a:off x="4113257" y="3738510"/>
            <a:ext cx="181118" cy="139299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68" name="任意多边形: 形状 286"/>
          <p:cNvSpPr/>
          <p:nvPr>
            <p:custDataLst>
              <p:tags r:id="rId26"/>
            </p:custDataLst>
          </p:nvPr>
        </p:nvSpPr>
        <p:spPr>
          <a:xfrm>
            <a:off x="5420988" y="3687534"/>
            <a:ext cx="1343129" cy="1343135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70" name="正文"/>
          <p:cNvSpPr txBox="1"/>
          <p:nvPr>
            <p:custDataLst>
              <p:tags r:id="rId27"/>
            </p:custDataLst>
          </p:nvPr>
        </p:nvSpPr>
        <p:spPr>
          <a:xfrm>
            <a:off x="608330" y="3760076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户型面积：约80-100平方米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正文"/>
          <p:cNvSpPr txBox="1"/>
          <p:nvPr>
            <p:custDataLst>
              <p:tags r:id="rId28"/>
            </p:custDataLst>
          </p:nvPr>
        </p:nvSpPr>
        <p:spPr>
          <a:xfrm>
            <a:off x="9419336" y="3760076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卫生间设计：干湿分离，配备智能马桶和淋浴房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正文"/>
          <p:cNvSpPr txBox="1"/>
          <p:nvPr>
            <p:custDataLst>
              <p:tags r:id="rId29"/>
            </p:custDataLst>
          </p:nvPr>
        </p:nvSpPr>
        <p:spPr>
          <a:xfrm>
            <a:off x="8241006" y="2698076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厨房设计：开放式厨房，配备现代化厨具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正文"/>
          <p:cNvSpPr txBox="1"/>
          <p:nvPr>
            <p:custDataLst>
              <p:tags r:id="rId30"/>
            </p:custDataLst>
          </p:nvPr>
        </p:nvSpPr>
        <p:spPr>
          <a:xfrm>
            <a:off x="1786660" y="2698076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户型布局：两室一厅一厨一卫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正文"/>
          <p:cNvSpPr txBox="1"/>
          <p:nvPr>
            <p:custDataLst>
              <p:tags r:id="rId31"/>
            </p:custDataLst>
          </p:nvPr>
        </p:nvSpPr>
        <p:spPr>
          <a:xfrm>
            <a:off x="6446389" y="1636730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客厅设计：宽敞明亮，可容纳多人聚会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正文"/>
          <p:cNvSpPr txBox="1"/>
          <p:nvPr>
            <p:custDataLst>
              <p:tags r:id="rId32"/>
            </p:custDataLst>
          </p:nvPr>
        </p:nvSpPr>
        <p:spPr>
          <a:xfrm>
            <a:off x="3581277" y="1636730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卧室设计：主卧带独立卫生间，次卧带飘窗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https://d.book118.com/097022054023006025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7"/>
  <p:tag name="KSO_WM_UNIT_FILL_FORE_SCHEMECOLOR_INDEX_2_BRIGHTNESS" val="0"/>
  <p:tag name="KSO_WM_UNIT_FILL_FORE_SCHEMECOLOR_INDEX_2_POS" val="0.5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1"/>
  <p:tag name="KSO_WM_UNIT_FILL_FORE_SCHEMECOLOR_INDEX_3_TRANS" val="1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3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4"/>
  <p:tag name="KSO_WM_UNIT_TEXT_FILL_FORE_SCHEMECOLOR_INDEX_BRIGHTNESS" val="0"/>
  <p:tag name="KSO_WM_UNIT_TEXT_FILL_TYPE" val="1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稻小壳"/>
  <p:tag name="KSO_WM_UNIT_SUBTYPE" val="b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.00917"/>
  <p:tag name="KSO_WM_UNIT_LINE_FORE_SCHEMECOLOR_INDEX_1_TRANS" val="1"/>
  <p:tag name="KSO_WM_UNIT_LINE_FORE_SCHEMECOLOR_INDEX_2" val="5"/>
  <p:tag name="KSO_WM_UNIT_LINE_FORE_SCHEMECOLOR_INDEX_2_BRIGHTNESS" val="0.95"/>
  <p:tag name="KSO_WM_UNIT_LINE_FORE_SCHEMECOLOR_INDEX_2_POS" val="0.5"/>
  <p:tag name="KSO_WM_UNIT_LINE_FORE_SCHEMECOLOR_INDEX_2_TRANS" val="0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3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_1" val="6"/>
  <p:tag name="KSO_WM_UNIT_TEXT_FILL_FORE_SCHEMECOLOR_INDEX_1_BRIGHTNESS" val="0.6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6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1*f*1"/>
  <p:tag name="KSO_WM_UNIT_INDEX" val="1"/>
  <p:tag name="KSO_WM_UNIT_LAYERLEVEL" val="1"/>
  <p:tag name="KSO_WM_UNIT_NOCLEAR" val="0"/>
  <p:tag name="KSO_WM_UNIT_PLACING_PICTURE_USER_VIEWPORT" val="{&quot;height&quot;:673,&quot;width&quot;:2652}"/>
  <p:tag name="KSO_WM_UNIT_PRESET_TEXT" val="汇报人：WPS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684.4&quot;,&quot;height&quot;:&quot;359.65&quot;}"/>
  <p:tag name="KSO_WM_SLIDE_ID" val="custom20230231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  <p:tag name="KSO_WM_TEMPLATE_THUMBS_INDEX" val="1、9"/>
</p:tagLst>
</file>

<file path=ppt/tags/tag88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ORE_SCHEMECOLOR_INDEX_1" val="6"/>
  <p:tag name="KSO_WM_UNIT_TEXT_FORE_SCHEMECOLOR_INDEX_1_BRIGHTNESS" val="0.6"/>
  <p:tag name="KSO_WM_UNIT_TEXT_FORE_SCHEMECOLOR_INDEX_1_POS" val="0"/>
  <p:tag name="KSO_WM_UNIT_TEXT_FORE_SCHEMECOLOR_INDEX_1_TRANS" val="0"/>
  <p:tag name="KSO_WM_UNIT_TEXT_FORE_SCHEMECOLOR_INDEX_2" val="6"/>
  <p:tag name="KSO_WM_UNIT_TEXT_FORE_SCHEMECOLOR_INDEX_2_BRIGHTNESS" val="0.6"/>
  <p:tag name="KSO_WM_UNIT_TEXT_FORE_SCHEMECOLOR_INDEX_2_POS" val="0.8"/>
  <p:tag name="KSO_WM_UNIT_TEXT_FORE_SCHEMECOLOR_INDEX_2_TRANS" val="1"/>
  <p:tag name="KSO_WM_UNIT_TEXT_LINE_FILL_TYPE" val="5"/>
  <p:tag name="KSO_WM_UNIT_TEXT_LINE_GRADIENT_ANGLE" val="90"/>
  <p:tag name="KSO_WM_UNIT_TEXT_LINE_GRADIENT_DIRECTION" val="1"/>
  <p:tag name="KSO_WM_UNIT_TEXT_LINE_GRADIENT_TYPE" val="0"/>
  <p:tag name="KSO_WM_UNIT_TYPE" val="b"/>
  <p:tag name="KSO_WM_UNIT_VALUE" val="17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2_1"/>
  <p:tag name="KSO_WM_UNIT_INDEX" val="1_2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3_1"/>
  <p:tag name="KSO_WM_UNIT_INDEX" val="1_3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4_1"/>
  <p:tag name="KSO_WM_UNIT_INDEX" val="1_4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1_1"/>
  <p:tag name="KSO_WM_UNIT_INDEX" val="1_1_1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2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2_2"/>
  <p:tag name="KSO_WM_UNIT_INDEX" val="1_2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20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3_2"/>
  <p:tag name="KSO_WM_UNIT_INDEX" val="1_3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8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5_1"/>
  <p:tag name="KSO_WM_UNIT_INDEX" val="1_5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6_1"/>
  <p:tag name="KSO_WM_UNIT_INDEX" val="1_6_1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0"/>
  <p:tag name="KSO_WM_UNIT_LINE_GRADIENT_ANGLE" val="0"/>
  <p:tag name="KSO_WM_UNIT_LINE_GRADIENT_DIRECTION" val="3"/>
  <p:tag name="KSO_WM_UNIT_LINE_GRADIENT_TYPE" val="0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4_2"/>
  <p:tag name="KSO_WM_UNIT_INDEX" val="1_4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6"/>
</p:tagLst>
</file>

<file path=ppt/tags/tag1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5_2"/>
  <p:tag name="KSO_WM_UNIT_INDEX" val="1_5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4"/>
</p:tagLst>
</file>

<file path=ppt/tags/tag10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i*1_6_2"/>
  <p:tag name="KSO_WM_UNIT_INDEX" val="1_6_2"/>
  <p:tag name="KSO_WM_UNIT_LAYERLEVEL" val="1_1_1"/>
  <p:tag name="KSO_WM_UNIT_SUBTYPE" val="d"/>
  <p:tag name="KSO_WM_UNIT_TEXT_FORE_SCHEMECOLOR_INDEX" val="6"/>
  <p:tag name="KSO_WM_UNIT_TEXT_FORE_SCHEMECOLOR_INDEX_BRIGHTNESS" val="0.8"/>
  <p:tag name="KSO_WM_UNIT_TEXT_LINE_FILL_TYPE" val="2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0231"/>
  <p:tag name="KSO_WM_UNIT_COMPATIBLE" val="0"/>
  <p:tag name="KSO_WM_UNIT_DIAGRAM_ISNUMVISUAL" val="0"/>
  <p:tag name="KSO_WM_UNIT_DIAGRAM_ISREFERUNIT" val="0"/>
  <p:tag name="KSO_WM_UNIT_HIGHLIGHT" val="0"/>
  <p:tag name="KSO_WM_UNIT_ID" val="custom2023023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0"/>
  <p:tag name="KSO_WM_UNIT_TEXT_FILL_TYPE" val="1"/>
  <p:tag name="KSO_WM_UNIT_TYPE" val="l_h_a"/>
  <p:tag name="KSO_WM_UNIT_VALUE" val="12"/>
</p:tagLst>
</file>

<file path=ppt/tags/tag10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31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0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1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10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1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2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13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0_1"/>
  <p:tag name="KSO_WM_UNIT_INDEX" val="1_10_1"/>
  <p:tag name="KSO_WM_UNIT_LAYERLEVEL" val="1_1_1"/>
  <p:tag name="KSO_WM_UNIT_LINE_FORE_SCHEMECOLOR_INDEX" val="5"/>
  <p:tag name="KSO_WM_UNIT_TYPE" val="m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9_1"/>
  <p:tag name="KSO_WM_UNIT_INDEX" val="1_9_1"/>
  <p:tag name="KSO_WM_UNIT_LAYERLEVEL" val="1_1_1"/>
  <p:tag name="KSO_WM_UNIT_LINE_FORE_SCHEMECOLOR_INDEX" val="5"/>
  <p:tag name="KSO_WM_UNIT_TYPE" val="m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8_1"/>
  <p:tag name="KSO_WM_UNIT_INDEX" val="1_8_1"/>
  <p:tag name="KSO_WM_UNIT_LAYERLEVEL" val="1_1_1"/>
  <p:tag name="KSO_WM_UNIT_LINE_FORE_SCHEMECOLOR_INDEX" val="5"/>
  <p:tag name="KSO_WM_UNIT_TYPE" val="m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7_1"/>
  <p:tag name="KSO_WM_UNIT_INDEX" val="1_7_1"/>
  <p:tag name="KSO_WM_UNIT_LAYERLEVEL" val="1_1_1"/>
  <p:tag name="KSO_WM_UNIT_LINE_FORE_SCHEMECOLOR_INDEX" val="5"/>
  <p:tag name="KSO_WM_UNIT_TYPE" val="m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6_1"/>
  <p:tag name="KSO_WM_UNIT_INDEX" val="1_6_1"/>
  <p:tag name="KSO_WM_UNIT_LAYERLEVEL" val="1_1_1"/>
  <p:tag name="KSO_WM_UNIT_LINE_FORE_SCHEMECOLOR_INDEX" val="5"/>
  <p:tag name="KSO_WM_UNIT_TYPE" val="m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5_1"/>
  <p:tag name="KSO_WM_UNIT_INDEX" val="1_5_1"/>
  <p:tag name="KSO_WM_UNIT_LAYERLEVEL" val="1_1_1"/>
  <p:tag name="KSO_WM_UNIT_LINE_FORE_SCHEMECOLOR_INDEX" val="5"/>
  <p:tag name="KSO_WM_UNIT_TYPE" val="m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4_1"/>
  <p:tag name="KSO_WM_UNIT_INDEX" val="1_4_1"/>
  <p:tag name="KSO_WM_UNIT_LAYERLEVEL" val="1_1_1"/>
  <p:tag name="KSO_WM_UNIT_LINE_FORE_SCHEMECOLOR_INDEX" val="5"/>
  <p:tag name="KSO_WM_UNIT_TYPE" val="m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3_1"/>
  <p:tag name="KSO_WM_UNIT_INDEX" val="1_3_1"/>
  <p:tag name="KSO_WM_UNIT_LAYERLEVEL" val="1_1_1"/>
  <p:tag name="KSO_WM_UNIT_LINE_FORE_SCHEMECOLOR_INDEX" val="5"/>
  <p:tag name="KSO_WM_UNIT_TYPE" val="m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2_1"/>
  <p:tag name="KSO_WM_UNIT_INDEX" val="1_2_1"/>
  <p:tag name="KSO_WM_UNIT_LAYERLEVEL" val="1_1_1"/>
  <p:tag name="KSO_WM_UNIT_LINE_FORE_SCHEMECOLOR_INDEX" val="5"/>
  <p:tag name="KSO_WM_UNIT_TYPE" val="m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_1"/>
  <p:tag name="KSO_WM_UNIT_INDEX" val="1_1_1"/>
  <p:tag name="KSO_WM_UNIT_LAYERLEVEL" val="1_1_1"/>
  <p:tag name="KSO_WM_UNIT_LINE_FORE_SCHEMECOLOR_INDEX" val="5"/>
  <p:tag name="KSO_WM_UNIT_TYPE" val="m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2_1"/>
  <p:tag name="KSO_WM_UNIT_INDEX" val="1_2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4_1"/>
  <p:tag name="KSO_WM_UNIT_INDEX" val="1_4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6_1"/>
  <p:tag name="KSO_WM_UNIT_INDEX" val="1_6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8_1"/>
  <p:tag name="KSO_WM_UNIT_INDEX" val="1_8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10_1"/>
  <p:tag name="KSO_WM_UNIT_INDEX" val="1_10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1_1"/>
  <p:tag name="KSO_WM_UNIT_INDEX" val="1_1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3_1"/>
  <p:tag name="KSO_WM_UNIT_INDEX" val="1_3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5_1"/>
  <p:tag name="KSO_WM_UNIT_INDEX" val="1_5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7_1"/>
  <p:tag name="KSO_WM_UNIT_INDEX" val="1_7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9_1"/>
  <p:tag name="KSO_WM_UNIT_INDEX" val="1_9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i*1_1"/>
  <p:tag name="KSO_WM_UNIT_INDEX" val="1_1"/>
  <p:tag name="KSO_WM_UNIT_LAYERLEVEL" val="1_1"/>
  <p:tag name="KSO_WM_UNIT_TYPE" val="m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0_2"/>
  <p:tag name="KSO_WM_UNIT_INDEX" val="1_10_2"/>
  <p:tag name="KSO_WM_UNIT_LAYERLEVEL" val="1_1_1"/>
  <p:tag name="KSO_WM_UNIT_LINE_FORE_SCHEMECOLOR_INDEX" val="5"/>
  <p:tag name="KSO_WM_UNIT_TYPE" val="m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7_2"/>
  <p:tag name="KSO_WM_UNIT_INDEX" val="1_7_2"/>
  <p:tag name="KSO_WM_UNIT_LAYERLEVEL" val="1_1_1"/>
  <p:tag name="KSO_WM_UNIT_LINE_FORE_SCHEMECOLOR_INDEX" val="5"/>
  <p:tag name="KSO_WM_UNIT_TYPE" val="m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9_2"/>
  <p:tag name="KSO_WM_UNIT_INDEX" val="1_9_2"/>
  <p:tag name="KSO_WM_UNIT_LAYERLEVEL" val="1_1_1"/>
  <p:tag name="KSO_WM_UNIT_LINE_FORE_SCHEMECOLOR_INDEX" val="5"/>
  <p:tag name="KSO_WM_UNIT_TYPE" val="m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8_2"/>
  <p:tag name="KSO_WM_UNIT_INDEX" val="1_8_2"/>
  <p:tag name="KSO_WM_UNIT_LAYERLEVEL" val="1_1_1"/>
  <p:tag name="KSO_WM_UNIT_LINE_FORE_SCHEMECOLOR_INDEX" val="5"/>
  <p:tag name="KSO_WM_UNIT_TYPE" val="m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6_2"/>
  <p:tag name="KSO_WM_UNIT_INDEX" val="1_6_2"/>
  <p:tag name="KSO_WM_UNIT_LAYERLEVEL" val="1_1_1"/>
  <p:tag name="KSO_WM_UNIT_LINE_FORE_SCHEMECOLOR_INDEX" val="5"/>
  <p:tag name="KSO_WM_UNIT_TYPE" val="m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5_2"/>
  <p:tag name="KSO_WM_UNIT_INDEX" val="1_5_2"/>
  <p:tag name="KSO_WM_UNIT_LAYERLEVEL" val="1_1_1"/>
  <p:tag name="KSO_WM_UNIT_LINE_FORE_SCHEMECOLOR_INDEX" val="5"/>
  <p:tag name="KSO_WM_UNIT_TYPE" val="m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4_2"/>
  <p:tag name="KSO_WM_UNIT_INDEX" val="1_4_2"/>
  <p:tag name="KSO_WM_UNIT_LAYERLEVEL" val="1_1_1"/>
  <p:tag name="KSO_WM_UNIT_LINE_FORE_SCHEMECOLOR_INDEX" val="5"/>
  <p:tag name="KSO_WM_UNIT_TYPE" val="m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3_2"/>
  <p:tag name="KSO_WM_UNIT_INDEX" val="1_3_2"/>
  <p:tag name="KSO_WM_UNIT_LAYERLEVEL" val="1_1_1"/>
  <p:tag name="KSO_WM_UNIT_LINE_FORE_SCHEMECOLOR_INDEX" val="5"/>
  <p:tag name="KSO_WM_UNIT_TYPE" val="m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2_2"/>
  <p:tag name="KSO_WM_UNIT_INDEX" val="1_2_2"/>
  <p:tag name="KSO_WM_UNIT_LAYERLEVEL" val="1_1_1"/>
  <p:tag name="KSO_WM_UNIT_LINE_FORE_SCHEMECOLOR_INDEX" val="5"/>
  <p:tag name="KSO_WM_UNIT_TYPE" val="m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55.7,&quot;width&quot;:863.1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_2"/>
  <p:tag name="KSO_WM_UNIT_INDEX" val="1_1_2"/>
  <p:tag name="KSO_WM_UNIT_LAYERLEVEL" val="1_1_1"/>
  <p:tag name="KSO_WM_UNIT_LINE_FORE_SCHEMECOLOR_INDEX" val="5"/>
  <p:tag name="KSO_WM_UNIT_TYPE" val="m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7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3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179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7,&quot;pos&quot;:0.6700000166893005,&quot;transparency&quot;:1},{&quot;brightness&quot;:0,&quot;colorType&quot;:1,&quot;foreColorIndex&quot;:7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19,&quot;width&quot;:809.0359842519684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3_1"/>
  <p:tag name="KSO_WM_UNIT_INDEX" val="1_3_1"/>
  <p:tag name="KSO_WM_UNIT_LAYERLEVEL" val="1_1_1"/>
  <p:tag name="KSO_WM_UNIT_SUBTYPE" val="d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19,&quot;width&quot;:809.0359842519684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19,&quot;width&quot;:809.0359842519684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1_1"/>
  <p:tag name="KSO_WM_UNIT_INDEX" val="1_1_1"/>
  <p:tag name="KSO_WM_UNIT_LAYERLEVEL" val="1_1_1"/>
  <p:tag name="KSO_WM_UNIT_SUBTYPE" val="d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19,&quot;width&quot;:809.0359842519684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.6700000166893005,&quot;transparency&quot;:1},{&quot;brightness&quot;:0,&quot;colorType&quot;:1,&quot;foreColorIndex&quot;:6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19,&quot;width&quot;:809.0359842519684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2_1"/>
  <p:tag name="KSO_WM_UNIT_INDEX" val="1_2_1"/>
  <p:tag name="KSO_WM_UNIT_LAYERLEVEL" val="1_1_1"/>
  <p:tag name="KSO_WM_UNIT_SUBTYPE" val="d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19,&quot;width&quot;:809.0359842519684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19,&quot;width&quot;:809.0359842519684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7_1"/>
  <p:tag name="KSO_WM_UNIT_INDEX" val="1_7_1"/>
  <p:tag name="KSO_WM_UNIT_LAYERLEVEL" val="1_1_1"/>
  <p:tag name="KSO_WM_UNIT_SUBTYPE" val="d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19,&quot;width&quot;:809.0359842519684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7_1"/>
  <p:tag name="KSO_WM_UNIT_INDEX" val="1_7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9,&quot;pos&quot;:0.6700000166893005,&quot;transparency&quot;:1},{&quot;brightness&quot;:0,&quot;colorType&quot;:1,&quot;foreColorIndex&quot;:9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19,&quot;width&quot;:809.0359842519684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5_1"/>
  <p:tag name="KSO_WM_UNIT_INDEX" val="1_5_1"/>
  <p:tag name="KSO_WM_UNIT_LAYERLEVEL" val="1_1_1"/>
  <p:tag name="KSO_WM_UNIT_SUBTYPE" val="d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19,&quot;width&quot;:809.0359842519684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0,&quot;pos&quot;:0,&quot;transparency&quot;:0},{&quot;brightness&quot;:0,&quot;colorType&quot;:1,&quot;foreColorIndex&quot;:10,&quot;pos&quot;:0.6700000166893005,&quot;transparency&quot;:1},{&quot;brightness&quot;:0,&quot;colorType&quot;:1,&quot;foreColorIndex&quot;:10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19,&quot;width&quot;:809.0359842519684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6_1"/>
  <p:tag name="KSO_WM_UNIT_INDEX" val="1_6_1"/>
  <p:tag name="KSO_WM_UNIT_LAYERLEVEL" val="1_1_1"/>
  <p:tag name="KSO_WM_UNIT_SUBTYPE" val="d"/>
  <p:tag name="KSO_WM_UNIT_TEXT_FILL_FORE_SCHEMECOLOR_INDEX" val="10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19,&quot;width&quot;:809.0359842519684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8,&quot;pos&quot;:0,&quot;transparency&quot;:0},{&quot;brightness&quot;:0,&quot;colorType&quot;:1,&quot;foreColorIndex&quot;:8,&quot;pos&quot;:0.6700000166893005,&quot;transparency&quot;:1},{&quot;brightness&quot;:0,&quot;colorType&quot;:1,&quot;foreColorIndex&quot;:8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19,&quot;width&quot;:809.0359842519684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i*1_4_1"/>
  <p:tag name="KSO_WM_UNIT_INDEX" val="1_4_1"/>
  <p:tag name="KSO_WM_UNIT_LAYERLEVEL" val="1_1_1"/>
  <p:tag name="KSO_WM_UNIT_SUBTYPE" val="d"/>
  <p:tag name="KSO_WM_UNIT_TEXT_FILL_FORE_SCHEMECOLOR_INDEX" val="8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6.2321259842519,&quot;width&quot;:809.0359842519684}"/>
  <p:tag name="KSO_WM_TAG_VERSION" val="3.0"/>
  <p:tag name="KSO_WM_TEMPLATE_CATEGORY" val="diagram"/>
  <p:tag name="KSO_WM_TEMPLATE_INDEX" val="20231322"/>
  <p:tag name="KSO_WM_UNIT_COMPATIBLE" val="0"/>
  <p:tag name="KSO_WM_UNIT_DIAGRAM_ISNUMVISUAL" val="0"/>
  <p:tag name="KSO_WM_UNIT_DIAGRAM_ISREFERUNIT" val="0"/>
  <p:tag name="KSO_WM_UNIT_HIGHLIGHT" val="0"/>
  <p:tag name="KSO_WM_UNIT_ID" val="diagram20231322_6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2_1"/>
  <p:tag name="KSO_WM_UNIT_INDEX" val="1_2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1_1"/>
  <p:tag name="KSO_WM_UNIT_INDEX" val="1_1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4_1"/>
  <p:tag name="KSO_WM_UNIT_INDEX" val="1_4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3_1"/>
  <p:tag name="KSO_WM_UNIT_INDEX" val="1_3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5_1"/>
  <p:tag name="KSO_WM_UNIT_INDEX" val="1_5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6_1"/>
  <p:tag name="KSO_WM_UNIT_INDEX" val="1_6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2_2"/>
  <p:tag name="KSO_WM_UNIT_INDEX" val="1_2_2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1_2"/>
  <p:tag name="KSO_WM_UNIT_INDEX" val="1_1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4_2"/>
  <p:tag name="KSO_WM_UNIT_INDEX" val="1_4_2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3_2"/>
  <p:tag name="KSO_WM_UNIT_INDEX" val="1_3_2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5_2"/>
  <p:tag name="KSO_WM_UNIT_INDEX" val="1_5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6_2"/>
  <p:tag name="KSO_WM_UNIT_INDEX" val="1_6_2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3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3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1_7*e*1"/>
  <p:tag name="KSO_WM_UNIT_INDEX" val="1"/>
  <p:tag name="KSO_WM_UNIT_LAYERLEVEL" val="1"/>
  <p:tag name="KSO_WM_UNIT_NOCLEAR" val="0"/>
  <p:tag name="KSO_WM_UNIT_PRESET_TEXT" val="04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.8"/>
  <p:tag name="KSO_WM_UNIT_TEXT_FILL_FORE_SCHEMECOLOR_INDEX_2_POS" val="1"/>
  <p:tag name="KSO_WM_UNIT_TEXT_FILL_FORE_SCHEMECOLOR_INDEX_2_TRANS" val="0"/>
  <p:tag name="KSO_WM_UNIT_TEXT_FILL_GRADIENT_ANGLE" val="90"/>
  <p:tag name="KSO_WM_UNIT_TEXT_FILL_GRADIENT_DIRECTION" val="1"/>
  <p:tag name="KSO_WM_UNIT_TEXT_FILL_GRADIENT_TYPE" val="0"/>
  <p:tag name="KSO_WM_UNIT_TEXT_FILL_TYPE" val="3"/>
  <p:tag name="KSO_WM_UNIT_TEXT_SHADOW_SCHEMECOLOR_INDEX" val="14"/>
  <p:tag name="KSO_WM_UNIT_TEXT_SHADOW_SCHEMECOLOR_INDEX_BRIGHTNESS" val="0"/>
  <p:tag name="KSO_WM_UNIT_TYPE" val="e"/>
  <p:tag name="KSO_WM_UNIT_VALUE" val="6"/>
</p:tagLst>
</file>

<file path=ppt/tags/tag238.xml><?xml version="1.0" encoding="utf-8"?>
<p:tagLst xmlns:p="http://schemas.openxmlformats.org/presentationml/2006/main">
  <p:tag name="KSO_WM_BEAUTIFY_FLAG" val="#wm#"/>
  <p:tag name="KSO_WM_SLIDE_CONTENT_AREA" val="{&quot;left&quot;:&quot;47.6&quot;,&quot;top&quot;:&quot;90.3&quot;,&quot;width&quot;:&quot;813.35&quot;,&quot;height&quot;:&quot;359.65&quot;}"/>
  <p:tag name="KSO_WM_SLIDE_ID" val="custom2023023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231"/>
  <p:tag name="KSO_WM_TEMPLATE_MASTER_TYPE" val="0"/>
  <p:tag name="KSO_WM_TEMPLATE_SUBCATEGORY" val="29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"/>
  <p:tag name="KSO_WM_UNIT_INDEX" val="1_1"/>
  <p:tag name="KSO_WM_UNIT_LAYERLEVEL" val="1_1"/>
  <p:tag name="KSO_WM_UNIT_TYPE" val="l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"/>
  <p:tag name="KSO_WM_UNIT_INDEX" val="1_2"/>
  <p:tag name="KSO_WM_UNIT_LAYERLEVEL" val="1_1"/>
  <p:tag name="KSO_WM_UNIT_LINE_FORE_SCHEMECOLOR_INDEX" val="5"/>
  <p:tag name="KSO_WM_UNIT_TYPE" val="l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3"/>
  <p:tag name="KSO_WM_UNIT_INDEX" val="1_3"/>
  <p:tag name="KSO_WM_UNIT_LAYERLEVEL" val="1_1"/>
  <p:tag name="KSO_WM_UNIT_TYPE" val="l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4"/>
  <p:tag name="KSO_WM_UNIT_INDEX" val="1_4"/>
  <p:tag name="KSO_WM_UNIT_LAYERLEVEL" val="1_1"/>
  <p:tag name="KSO_WM_UNIT_LINE_FORE_SCHEMECOLOR_INDEX" val="5"/>
  <p:tag name="KSO_WM_UNIT_TYPE" val="l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5"/>
  <p:tag name="KSO_WM_UNIT_INDEX" val="1_5"/>
  <p:tag name="KSO_WM_UNIT_LAYERLEVEL" val="1_1"/>
  <p:tag name="KSO_WM_UNIT_TYPE" val="l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6"/>
  <p:tag name="KSO_WM_UNIT_INDEX" val="1_6"/>
  <p:tag name="KSO_WM_UNIT_LAYERLEVEL" val="1_1"/>
  <p:tag name="KSO_WM_UNIT_TYPE" val="l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7"/>
  <p:tag name="KSO_WM_UNIT_INDEX" val="1_7"/>
  <p:tag name="KSO_WM_UNIT_LAYERLEVEL" val="1_1"/>
  <p:tag name="KSO_WM_UNIT_LINE_FORE_SCHEMECOLOR_INDEX" val="5"/>
  <p:tag name="KSO_WM_UNIT_TYPE" val="l_i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8"/>
  <p:tag name="KSO_WM_UNIT_INDEX" val="1_8"/>
  <p:tag name="KSO_WM_UNIT_LAYERLEVEL" val="1_1"/>
  <p:tag name="KSO_WM_UNIT_LINE_FORE_SCHEMECOLOR_INDEX" val="5"/>
  <p:tag name="KSO_WM_UNIT_TYPE" val="l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9"/>
  <p:tag name="KSO_WM_UNIT_INDEX" val="1_9"/>
  <p:tag name="KSO_WM_UNIT_LAYERLEVEL" val="1_1"/>
  <p:tag name="KSO_WM_UNIT_LINE_FORE_SCHEMECOLOR_INDEX" val="5"/>
  <p:tag name="KSO_WM_UNIT_TYPE" val="l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0"/>
  <p:tag name="KSO_WM_UNIT_INDEX" val="1_10"/>
  <p:tag name="KSO_WM_UNIT_LAYERLEVEL" val="1_1"/>
  <p:tag name="KSO_WM_UNIT_TYPE" val="l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1"/>
  <p:tag name="KSO_WM_UNIT_INDEX" val="1_11"/>
  <p:tag name="KSO_WM_UNIT_LAYERLEVEL" val="1_1"/>
  <p:tag name="KSO_WM_UNIT_LINE_FORE_SCHEMECOLOR_INDEX" val="5"/>
  <p:tag name="KSO_WM_UNIT_TYPE" val="l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2"/>
  <p:tag name="KSO_WM_UNIT_INDEX" val="1_12"/>
  <p:tag name="KSO_WM_UNIT_LAYERLEVEL" val="1_1"/>
  <p:tag name="KSO_WM_UNIT_TYPE" val="l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3"/>
  <p:tag name="KSO_WM_UNIT_INDEX" val="1_13"/>
  <p:tag name="KSO_WM_UNIT_LAYERLEVEL" val="1_1"/>
  <p:tag name="KSO_WM_UNIT_TYPE" val="l_i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4"/>
  <p:tag name="KSO_WM_UNIT_INDEX" val="1_14"/>
  <p:tag name="KSO_WM_UNIT_LAYERLEVEL" val="1_1"/>
  <p:tag name="KSO_WM_UNIT_LINE_FORE_SCHEMECOLOR_INDEX" val="5"/>
  <p:tag name="KSO_WM_UNIT_TYPE" val="l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5"/>
  <p:tag name="KSO_WM_UNIT_INDEX" val="1_15"/>
  <p:tag name="KSO_WM_UNIT_LAYERLEVEL" val="1_1"/>
  <p:tag name="KSO_WM_UNIT_LINE_FORE_SCHEMECOLOR_INDEX" val="5"/>
  <p:tag name="KSO_WM_UNIT_TYPE" val="l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6"/>
  <p:tag name="KSO_WM_UNIT_INDEX" val="1_16"/>
  <p:tag name="KSO_WM_UNIT_LAYERLEVEL" val="1_1"/>
  <p:tag name="KSO_WM_UNIT_LINE_FORE_SCHEMECOLOR_INDEX" val="5"/>
  <p:tag name="KSO_WM_UNIT_TYPE" val="l_i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7"/>
  <p:tag name="KSO_WM_UNIT_INDEX" val="1_17"/>
  <p:tag name="KSO_WM_UNIT_LAYERLEVEL" val="1_1"/>
  <p:tag name="KSO_WM_UNIT_TYPE" val="l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8"/>
  <p:tag name="KSO_WM_UNIT_INDEX" val="1_18"/>
  <p:tag name="KSO_WM_UNIT_LAYERLEVEL" val="1_1"/>
  <p:tag name="KSO_WM_UNIT_LINE_FORE_SCHEMECOLOR_INDEX" val="5"/>
  <p:tag name="KSO_WM_UNIT_TYPE" val="l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9"/>
  <p:tag name="KSO_WM_UNIT_INDEX" val="1_19"/>
  <p:tag name="KSO_WM_UNIT_LAYERLEVEL" val="1_1"/>
  <p:tag name="KSO_WM_UNIT_TYPE" val="l_i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0"/>
  <p:tag name="KSO_WM_UNIT_INDEX" val="1_20"/>
  <p:tag name="KSO_WM_UNIT_LAYERLEVEL" val="1_1"/>
  <p:tag name="KSO_WM_UNIT_LINE_FORE_SCHEMECOLOR_INDEX" val="5"/>
  <p:tag name="KSO_WM_UNIT_TYPE" val="l_i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1"/>
  <p:tag name="KSO_WM_UNIT_INDEX" val="1_21"/>
  <p:tag name="KSO_WM_UNIT_LAYERLEVEL" val="1_1"/>
  <p:tag name="KSO_WM_UNIT_TYPE" val="l_i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2"/>
  <p:tag name="KSO_WM_UNIT_INDEX" val="1_22"/>
  <p:tag name="KSO_WM_UNIT_LAYERLEVEL" val="1_1"/>
  <p:tag name="KSO_WM_UNIT_TYPE" val="l_i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3"/>
  <p:tag name="KSO_WM_UNIT_INDEX" val="1_23"/>
  <p:tag name="KSO_WM_UNIT_LAYERLEVEL" val="1_1"/>
  <p:tag name="KSO_WM_UNIT_TYPE" val="l_i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4"/>
  <p:tag name="KSO_WM_UNIT_INDEX" val="1_24"/>
  <p:tag name="KSO_WM_UNIT_LAYERLEVEL" val="1_1"/>
  <p:tag name="KSO_WM_UNIT_TYPE" val="l_i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5"/>
  <p:tag name="KSO_WM_UNIT_INDEX" val="1_25"/>
  <p:tag name="KSO_WM_UNIT_LAYERLEVEL" val="1_1"/>
  <p:tag name="KSO_WM_UNIT_TYPE" val="l_i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6_1"/>
  <p:tag name="KSO_WM_UNIT_INDEX" val="1_6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5_1"/>
  <p:tag name="KSO_WM_UNIT_INDEX" val="1_5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9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16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MiSans Heavy</vt:lpstr>
      <vt:lpstr>MiSans</vt:lpstr>
      <vt:lpstr>Wingdings</vt:lpstr>
      <vt:lpstr>微软雅黑</vt:lpstr>
      <vt:lpstr>Calibri Light</vt:lpstr>
      <vt:lpstr>宋体</vt:lpstr>
      <vt:lpstr>Office Theme</vt:lpstr>
      <vt:lpstr>西山壹号院正式</vt:lpstr>
      <vt:lpstr>目录</vt:lpstr>
      <vt:lpstr>添加章节标题</vt:lpstr>
      <vt:lpstr>项目背景</vt:lpstr>
      <vt:lpstr>项目介绍</vt:lpstr>
      <vt:lpstr>地理位置</vt:lpstr>
      <vt:lpstr>开发团队</vt:lpstr>
      <vt:lpstr>项目规划</vt:lpstr>
      <vt:lpstr>总体规划</vt:lpstr>
      <vt:lpstr>建筑设计</vt:lpstr>
      <vt:lpstr>景观设计</vt:lpstr>
      <vt:lpstr>配套设施</vt:lpstr>
      <vt:lpstr>户型介绍</vt:lpstr>
      <vt:lpstr>一居室户型</vt:lpstr>
      <vt:lpstr>两居室户型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2024-08-29T13:28:06.289</cp:lastPrinted>
  <dcterms:created xsi:type="dcterms:W3CDTF">2024-08-29T05:28:06Z</dcterms:created>
  <dcterms:modified xsi:type="dcterms:W3CDTF">2024-08-29T05:28:09Z</dcterms:modified>
</cp:coreProperties>
</file>