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133D93-07DD-4876-9486-D2F09AD7C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A3641B-C3A7-495D-B411-2580AB1A3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5C86B1-94EC-4D6B-8DC1-57AF0C2A9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48E7E6-62B8-4B33-A53C-97306C494C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E08CCA-A6A9-426F-AA95-8882F99932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620968-65E9-4C14-A083-CE92239B0A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7D16B1-4749-4325-9810-CC79E1A20D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46A93F-194A-4C71-B996-442E964617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65E8D2-76CD-4EFD-BD0B-5D001B0C4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36E77-BA39-4424-A9C6-6293EC320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D0464-3935-4909-A5F2-12DED42CDD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2210600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心理健康活动室参观</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心理健康活动室简介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心理健康活动室的活动与项目</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心理健康活动室的资源与支持</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参观心理健康活动室的体验与收获</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心理健康活动室的未来发展与展望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心理健康活动室简介</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提供心理测评工具</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设有咨询室</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团体活动设施</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休息区和阅读区</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活动室的功能与设施</a:t>
            </a:r>
          </a:p>
        </p:txBody>
      </p:sp>
      <p:pic>
        <p:nvPicPr>
          <p:cNvPr id="27" name="Picture 27"/>
          <p:cNvPicPr>
            <a:picLocks noChangeAspect="1"/>
          </p:cNvPicPr>
          <p:nvPr/>
        </p:nvPicPr>
        <p:blipFill>
          <a:blip r:embed="rId2"/>
          <a:srcRect l="16631" r="16631"/>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6631" r="16631"/>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包括各种心理测评软件和量表，帮助来访者了解自己的心理状态。</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为来访者提供一对一的心理咨询服务，确保隐私和安全。</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包括团体活动室、沙盘游戏区等，供来访者进行团体心理辅导和活动。</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提供舒适的休息环境和丰富的心理书籍，供来访者在放松的同时获取知识。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10" r="1701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活动室的布局与设计</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整体色调以暖色系为主，营造温馨、舒适的氛围。</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咨询室、团体活动室、休息区等各功能区域布局合理，互不干扰。</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采用大面积的窗户设计，确保室内光线充足，视野开阔。</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墙体采用隔音材料，确保咨询过程不受外界干扰。</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温馨舒适</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功能分区明确</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采光良好</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隔音效果好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开放时间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每周一至周五，上午9:00-16:00。</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预约方式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来访者可通过电话、微信或现场预约，提前了解可预约的时间段，合理安排参观时间。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活动室的开放时间与预约方式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心理健康活动室的活动与项目</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提供心理健康知识，提升自我认知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心理健康讲座和工作坊是心理健康活动室的核心项目之一，旨在通过专业讲解和实际操作，帮助参与者了解心理健康的重要性，提高自我认知，掌握应对心理压力和困扰的方法。</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心理健康讲座与工作坊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了解自己的心理状态，发现潜在问题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心理测评和自我探索项目通过专业的心理测评工具和方法，帮助参与者了解自己的性格、情绪、价值观等方面的特点，发现潜在的心理问题，为后续的心理疏导和咨询提供依据。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心理测评与自我探索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解决心理问题，提升心理健康水平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心理疏导与咨询项目针对参与者在心理测评和自我探索中发现的问题，提供个性化的心理疏导和咨询服务，帮助他们解决心理困扰，提高心理健康水平。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心理疏导与咨询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83" r="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促进相互支持，增强社交能力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团体活动与交流平台为参与者提供了一个相互支持、共同成长的平台。通过小组讨论、互动游戏等形式，参与者可以分享自己的经历和感受，学习倾听和表达，增强社交能力，建立积极的人际关系。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团体活动与交流平台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心理健康活动室的资源与支持</a:t>
            </a:r>
          </a:p>
        </p:txBody>
      </p:sp>
      <p:sp>
        <p:nvSpPr>
          <p:cNvPr id="4" name="TextBox 4"/>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https://d.book118.com/097022106002006051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2024-09-23T17:55:14.719</cp:lastPrinted>
  <dcterms:created xsi:type="dcterms:W3CDTF">2024-09-23T09:55:14Z</dcterms:created>
  <dcterms:modified xsi:type="dcterms:W3CDTF">2024-09-23T09:55:16Z</dcterms:modified>
</cp:coreProperties>
</file>