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79925AC-73E6-455D-8963-2D6C706CEC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FDB60A-20E5-4ECA-A5CD-B3D1F7D9E6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F7B7EC0-0488-4BB2-90BD-A41FE7FC95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EEC0A29-38E9-4D14-9F2B-345403D0D1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F66BFB6-8044-4E4A-8AA2-4C1B13ECF2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E678B1D-310A-498D-9625-CF718444D03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10FA0E2-670B-4B26-807A-D7B098F5FEF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D0177B-07C9-486C-862C-90A549CFA9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D3158E-5CAB-43FC-B8D0-1A47E76649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54B127-8AA3-4172-8517-97F8476843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CD714F-BFB5-4A08-AE65-06C46707A8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7022125154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纪检部个人工作计划书</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个人职责与目标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工作计划与时间表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资源安排与合作伙伴</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风险管理与应对策略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绩效监控与评估方法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持续改进与未来发展</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875" r="21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加强党风廉政建设</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纪检部作为党内监督机构，承担着维护党的纪律、促进党风廉政建设的重要职责。制定个人工作计划旨在明确工作目标和方向，推动纪检工作深入开展。</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提高工作效率和质量</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通过制定个人工作计划，合理安排时间和资源，确保各项工作有条不紊地进行，提高工作效率和质量。</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助力个人职业发展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个人工作计划的制定和实施有助于提升纪检干部的专业素养和综合能力，为个人的职业发展奠定基础。</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工作计划范围</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监督执纪问责</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聚焦主责主业，加强对党的路线方针政策、决议决定执行情况以及党员干部遵守纪律情况的监督检查，严肃查处违纪违法行为。</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党风廉政建设和反腐败斗争</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协助党委推进党风廉政建设和反腐败斗争，加强对党员干部的教育、管理和监督，推动形成风清气正的良好政治生态。</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受理信访举报和处置问题线索</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负责受理群众来信来访和举报电话，及时处置问题线索，对涉嫌违纪违法问题进行初步核实和调查。</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开展廉政宣传和教育</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组织开展廉政宣传和教育活动，提高党员干部的廉洁自律意识和拒腐防变能力。</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个人职责与目标</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负责党内纪律和监督体系的执行，对党员和党组织进行纪律检查，确保党的纪律得到严格遵守。</a:t>
            </a:r>
          </a:p>
        </p:txBody>
      </p:sp>
      <p:pic>
        <p:nvPicPr>
          <p:cNvPr id="6" name="Picture 6"/>
          <p:cNvPicPr>
            <a:picLocks noChangeAspect="1"/>
          </p:cNvPicPr>
          <p:nvPr/>
        </p:nvPicPr>
        <p:blipFill>
          <a:blip r:embed="rId2"/>
          <a:srcRect t="7542" b="75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监督执纪</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受理和调查违反党纪的案件，按照党章和党的纪律处分条例进行查处，维护党的纯洁性和纪律严肃性。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案件查处</a:t>
            </a:r>
          </a:p>
        </p:txBody>
      </p:sp>
      <p:pic>
        <p:nvPicPr>
          <p:cNvPr id="10" name="Picture 10"/>
          <p:cNvPicPr>
            <a:picLocks noChangeAspect="1"/>
          </p:cNvPicPr>
          <p:nvPr/>
        </p:nvPicPr>
        <p:blipFill>
          <a:blip r:embed="rId3"/>
          <a:srcRect l="13792" r="13792"/>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5458" r="1545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开展党风廉政建设和反腐败斗争的宣传教育，提高党员和群众的纪律意识和廉洁意识。</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教育宣传</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纪检部职责概述</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500" r="16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加强团队协作</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积极参与团队协作，与同事保持良好的沟通和协作，共同推动纪检工作的发展。</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提升业务能力</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通过学习和实践，不断提高自己在纪检工作中的业务能力和综合素质。</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完成工作任务</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按照纪检部的工作计划和要求，认真完成各项工作任务，确保工作质量和效率。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个人工作目标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党风廉政建设宣传效果</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通过开展各种形式的宣传教育活动，提高党员和群众的纪律意识和廉洁意识，形成良好的党风廉政氛围。</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自身能力提升</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通过参加培训、学习交流等方式，不断提升自己的业务能力和综合素质，为更好地完成纪检工作打下基础。</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案件查处数量与质量</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按照纪检部的要求，完成一定数量的案件查处工作，并确保案件查处的质量和效果。</a:t>
            </a:r>
          </a:p>
        </p:txBody>
      </p:sp>
      <p:pic>
        <p:nvPicPr>
          <p:cNvPr id="10" name="Picture 10"/>
          <p:cNvPicPr>
            <a:picLocks noChangeAspect="1"/>
          </p:cNvPicPr>
          <p:nvPr/>
        </p:nvPicPr>
        <p:blipFill>
          <a:blip r:embed="rId2"/>
          <a:srcRect l="9417" r="9417"/>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关键任务与指标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工作计划与时间表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1500" r="11500"/>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建立健全纪检制度</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通过深入调研和分析，制定和完善纪检制度，确保各项工作有章可循、有据可查。</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提升纪检队伍素质</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定期组织培训和学习，提高纪检干部的政治觉悟、业务能力和职业道德水平。</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加强党风廉政建设</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深入开展党风廉政建设和反腐败斗争，营造风清气正的政治生态。</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长期工作计划</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落实日常监督检查</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定期开展对各部门的监督检查，发现问题及时督促整改，确保各项制度得到有效执行。</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推进专项整治工作</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针对群众反映强烈、社会关注度高的突出问题，开展专项整治行动，切实维护群众利益。</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加强宣传教育</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通过多种形式开展党风廉政建设和反腐败宣传教育，提高广大党员干部的廉洁自律意识。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中期工作计划</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及时受理和处置信访举报件，对反映的问题进行调查核实，依法依规进行处理。</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处理信访举报</a:t>
            </a:r>
          </a:p>
        </p:txBody>
      </p:sp>
      <p:pic>
        <p:nvPicPr>
          <p:cNvPr id="5" name="Picture 5"/>
          <p:cNvPicPr>
            <a:picLocks noChangeAspect="1"/>
          </p:cNvPicPr>
          <p:nvPr/>
        </p:nvPicPr>
        <p:blipFill>
          <a:blip r:embed="rId2"/>
          <a:srcRect l="7208" r="7208"/>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通过明察暗访等方式，深入了解各部门工作作风和纪律执行情况，发现问题及时督促整改。</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开展明察暗访</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加强与各部门的沟通协调，形成工作合力，共同推进纪检工作的深入开展。</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加强沟通协调</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短期工作计划</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04</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资源安排与合作伙伴</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纪检部成员</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根据工作需求，合理配置纪检部内部人员，包括部长、副部长、干事等，明确各自职责和工作任务。</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其他相关部门人员</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与组织部、宣传部等相关部门建立协作机制，共享资源，提高工作效率。</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专家顾问团队</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聘请法律、财务等领域的专家顾问，为纪检部工作提供专业指导和支持。</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人员资源配置</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https://d.book118.com/097022125154006051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2024-09-25T03:35:52.985</cp:lastPrinted>
  <dcterms:created xsi:type="dcterms:W3CDTF">2024-09-24T19:35:53Z</dcterms:created>
  <dcterms:modified xsi:type="dcterms:W3CDTF">2024-09-24T19:35:55Z</dcterms:modified>
</cp:coreProperties>
</file>