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F0FEB-E3A5-40D9-A7C2-B3FCD690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2B74B-8E2C-4D0C-B60A-F6BAE3F7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5B191-E730-4573-8665-7168B70B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20A53-6B3D-4431-8E68-5D369693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E5246-05AF-4623-BEE3-96293A86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63C22-64AD-4012-837E-36C70FD4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2D814-869C-4C6E-B4E3-5C3FCEB8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41324-2BC2-4A8F-9D0B-CF413D28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FC4D9-7051-429E-9CC7-65D750C4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814AC-8231-4F77-9739-61AEF017E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15E70-FCA4-4C6B-A945-D03DB50C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2404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智慧农业的数据管理与分析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数据来源与采集技术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数据可视化与决策支持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智慧农业数据管理与分析挑战及前景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智慧农业是一种应用现代信息技术和智能化装备，实现农业生产全过程精准感知、智能控制、优化运行的农业生产方式。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随着物联网、大数据、人工智能等技术的不断发展，智慧农业将向更高层次的自动化、智能化发展，实现农业生产全过程的数字化、精准化、智能化管理。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智慧农业技术体系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通过传感器、RFID等技术手段，实现对农业生产环境的实时监测和数据采集。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应用机器学习、深度学习等技术，实现农业生产过程的自动化、智能化控制。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对海量农业数据进行存储、处理和分析，挖掘数据价值，为农业生产提供决策支持。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提供强大的计算和存储能力，支持智慧农业应用系统的运行和数据处理。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42" r="2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通过物联网技术，实现农业生产数据的实时采集和传输，为数据分析和应用提供基础。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应用大数据技术，对海量农业数据进行存储、处理和分析，挖掘数据价值。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基于数据分析结果，为农业生产提供精准决策支持，提高农业生产效率和质量。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通过人工智能技术，实现农业生产过程的自动化、智能化控制，推动农业生产的现代化转型。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数据驱动下的智慧农业变革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数据来源与采集技术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监测土壤和空气温度，为作物生长提供适宜的环境。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检测土壤湿度和空气湿度，指导灌溉和通风等操作。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湿度传感器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测量光照强度和光谱分布，优化植物生长的光照条件。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光照传感器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监测土壤酸碱度，指导土壤改良和施肥措施。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pH值传感器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传感器技术在智慧农业中应用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通过卫星获取大范围的地表信息，用于作物长势监测、产量预估等。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卫星遥感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无人机遥感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多光谱遥感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利用无人机搭载传感器进行低空遥感，获取高分辨率的农田信息。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利用不同波段的光谱信息，分析作物的生长状况、病虫害等。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遥感技术在智慧农业中应用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设备互联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实现农业设备的互联互通，便于远程监控和自动化管理。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数据采集与传输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通过物联网技术，实时采集农田环境、作物生长等数据，并传输至数据中心进行分析处理。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智能化决策支持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基于物联网技术采集的数据，结合智能算法和模型，为农业生产提供智能化决策支持。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物联网技术在智慧农业中应用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大数据技术能够存储海量的农业数据，包括气象、土壤、作物生长等信息，为智慧农业提供数据基础。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通过大数据技术，可以对农业数据进行清洗、整合和分析，提取有价值的信息，为农业生产提供决策支持。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利用大数据挖掘技术，可以发现隐藏在农业数据中的规律和趋势，为农业科研和创新提供思路。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大数据技术在智慧农业中应用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通过云计算平台，可以实现农业数据的共享和交换，促进农业信息的流通和合作。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云计算结合物联网技术，可以实现远程的农业设备监控和数据采集，提高农业生产的智能化水平。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云计算可以为智慧农业提供弹性的、可扩展的云服务，满足农业生产中不同场景的需求。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云计算在智慧农业中应用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https://d.book118.com/097024045066006033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2024-09-06T21:43:01.264</cp:lastPrinted>
  <dcterms:created xsi:type="dcterms:W3CDTF">2024-09-06T13:43:01Z</dcterms:created>
  <dcterms:modified xsi:type="dcterms:W3CDTF">2024-09-06T13:43:03Z</dcterms:modified>
</cp:coreProperties>
</file>