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7F498-7737-40D0-80DB-B5066BDE3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14347-8B19-4D13-916E-1A0BA8AEA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CE7D9-0D70-4D07-8664-F7FADDBB9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06DD3-E20D-4BC7-936B-1276A809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B7F4B-C1AA-402C-A387-9EEFA4A23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D8809B-AF7E-4682-80C2-D1BD4CAC8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F6E52-2C35-496C-B529-E8326E88C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0D106-6222-4716-BF80-9A1A168C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D2E0C-0A64-4343-A437-02547E76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82D55-CCD6-4E36-BE4E-4D05DBD97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83525-9CDA-4A57-89F0-9E53A7DE9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24104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电厂安全知识培训总结报告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2023-12-24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安全意识与行为改进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培训反馈与建议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未来安全培训计划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电厂作为能源供应的重要环节，安全运行对于保障社会生产和人民生活具有重要意义。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随着电力行业的快速发展，电厂规模不断扩大，设备复杂度增加，对员工安全知识和技能提出了更高要求。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近年来，电厂安全事故时有发生，暴露出部分员工在安全操作和应急处理方面存在不足。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337" b="73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992" r="209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71" r="168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提高员工安全意识，确保电厂安全稳定运行。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增强员工应对突发事件的快速反应和处置能力。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规范员工操作行为，降低人为因素导致的事故风险。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促进电厂安全管理水平的整体提升，保障员工生命安全和财产安全。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148" r="271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详细介绍了电厂内工作时的基本安全规定，包括防护设备的佩戴、安全区域的识别、以及危险标识的认识等。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基本安全规定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教授员工在遇到突发事故时，如何正确、迅速地采取应对措施，如火灾、泄漏等紧急情况的处置。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针对电厂特有的设备，讲解了其操作规程和维护要求，确保员工在使用过程中遵循安全准则。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设备操作与维护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强调个人防护装备的重要性，并教授如何正确选择和使用各类防护用品。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通过课堂讲解的方式，使员工系统地了解电厂安全知识，形成基础的安全意识。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结合电厂内真实发生的事故案例，进行深入剖析，使员工认识到安全事故的严重性和预防措施的重要性。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鼓励员工提问，进行互动交流，及时解答员工在工作中可能遇到的困惑和难题。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组织员工进行模拟演练，如模拟事故处理、设备操作等，提高员工在实际操作中的安全应对能力。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培训反馈调查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实际操作考核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跟踪调查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通过考试成绩评估学员对电厂安全知识的掌握程度。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通过问卷调查、面对面访谈等方式收集学员对培训的反馈意见。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对学员进行实际操作考核，评估学员在实际操作中运用安全知识的能力。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对参加培训的学员进行跟踪调查，了解学员在实际工作中运用安全知识的情况。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https://d.book118.com/097024104050006042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2024-09-15T13:01:23.304</cp:lastPrinted>
  <dcterms:created xsi:type="dcterms:W3CDTF">2024-09-15T05:01:23Z</dcterms:created>
  <dcterms:modified xsi:type="dcterms:W3CDTF">2024-09-15T05:01:25Z</dcterms:modified>
</cp:coreProperties>
</file>