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23E4-1BDC-41DD-B74E-63E2CF30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BC7F1-A6BB-459E-915E-2F8542DA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9CAB5-AFAF-4639-A02B-9BD8CC0B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A7E59-6409-4504-B0CB-888EBCA5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8EB92-62DD-46A9-AF7D-A62E46C9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77913-D96A-4A68-9AC1-0E69F198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832CF-360E-4796-86C8-17981E80D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0EC4E-E3A2-4FA3-BB1D-31807965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3E423-19F6-4DB5-9B18-8E4FB1019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450B3-E80B-4239-9BD2-259C82C2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5F55A-D555-47C9-8B7B-2644B3410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26131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中职护理专业课件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中职护理专业概述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护理职业素养与法律法规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中职护理专业概述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培养具备基本护理知识和技能的初级护理人才。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培养学生具备良好的职业道德、人文素养和实践能力。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培养学生具备自主学习和终身学习的意识，为其职业生涯发展奠定基础。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中职护理专业的培养目标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介绍护理的基本理论、知识和技能，包括基础护理操作、病情观察等。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基础护理学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介绍各科常见疾病的护理知识，如内科、外科、妇产科、儿科等。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介绍预防保健的基本知识和技能，包括健康教育、社区护理等。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预防保健学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培养学生的人文素养和社会责任感，包括医学伦理学、心理学、社会学等。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人文社会科学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177" r="1717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中职护理专业的课程设置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在各级医院、诊所、卫生所等医疗机构从事临床护理工作。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在健康管理公司从事健康咨询、健康评估等工作。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健康管理公司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在社区卫生服务中心、乡镇卫生院等机构从事预防保健和基本医疗服务。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社区卫生服务机构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在医学教育机构从事护理教学和研究工作。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医学教育机构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中职护理专业的就业前景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了解人体结构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介绍人体的骨骼、肌肉、器官等基本结构，帮助学生掌握人体正常生理状态下的形态和功能。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认识人体功能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研究人体各系统的正常生理功能，包括消化、呼吸、循环、神经等系统，帮助学生理解人体正常生理活动的过程和机制。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掌握疾病原理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介绍常见疾病的病因、发病机制和病理变化，帮助学生理解疾病的本质和发展过程，为后续的临床护理工作打下基础。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熟悉药物作用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介绍常用药物的种类、作用机制和不良反应，帮助学生理解药物的作用原理和使用方法，为临床合理用药提供科学依据。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药理学基础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https://d.book118.com/097026131051006032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2024-09-05T03:04:15.461</cp:lastPrinted>
  <dcterms:created xsi:type="dcterms:W3CDTF">2024-09-04T19:04:15Z</dcterms:created>
  <dcterms:modified xsi:type="dcterms:W3CDTF">2024-09-04T19:04:17Z</dcterms:modified>
</cp:coreProperties>
</file>