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1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16219-C2AB-45E5-BFED-30876314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CD32A-3340-4257-BEB7-FAB3CF9CE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0F009-A8A1-4957-BDAF-D78E4954D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0F27A-7BEC-488D-874C-CBE3CEC1F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00AB4-ADAB-499A-924A-3E563A950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EC30E-07CE-47B9-A44B-DF2770DFA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01B5C4-AA5E-4C26-B298-49AEDBB24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DAEE8-9B99-4096-A985-BFB37901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263D3-3596-4690-B91B-9B77274DE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B0481-3875-4B49-B94C-2775EAA73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95DFA-F7DE-483B-95B1-D2049F5EC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138" r:id="rId2"/>
    <p:sldLayoutId id="2147495139" r:id="rId3"/>
    <p:sldLayoutId id="2147495140" r:id="rId4"/>
    <p:sldLayoutId id="2147495141" r:id="rId5"/>
    <p:sldLayoutId id="2147495142" r:id="rId6"/>
    <p:sldLayoutId id="2147495143" r:id="rId7"/>
    <p:sldLayoutId id="2147495144" r:id="rId8"/>
    <p:sldLayoutId id="2147495145" r:id="rId9"/>
    <p:sldLayoutId id="2147495146" r:id="rId10"/>
    <p:sldLayoutId id="214749514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32023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考研英语口语表达指导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口语表达的重要性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口语表达的难点和误区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口语表达的基本技巧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口语表达的实战练习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考研英语口语考试应对策略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口语表达的重要性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提高英语实际应用能力</a:t>
            </a:r>
            <a:endParaRPr lang="zh-CN" altLang="en-US"/>
          </a:p>
        </p:txBody>
      </p:sp>
      <p:sp>
        <p:nvSpPr>
          <p:cNvPr id="10490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口语表达是英语实际应用的重要组成部分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口语表达可以帮助我们更好地与他人交流和沟通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提高口语表达能力有助于提高自信心和自我表达能力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提高口语表达能力有助于更好地理解和掌握英语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提升面试表现和竞争力</a:t>
            </a:r>
            <a:endParaRPr lang="zh-CN" altLang="en-US"/>
          </a:p>
        </p:txBody>
      </p:sp>
      <p:sp>
        <p:nvSpPr>
          <p:cNvPr id="104909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口语表达可以增强我们的沟通能力和团队协作能力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口语表达可以帮助我们更好地表达自己的观点和想法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良好的口语表达能力可以提升个人形象和自信心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口语表达是面试中的重要环节，直接影响面试结果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培养跨文化交流能力</a:t>
            </a:r>
            <a:endParaRPr lang="zh-CN" altLang="en-US"/>
          </a:p>
        </p:txBody>
      </p:sp>
      <p:sp>
        <p:nvSpPr>
          <p:cNvPr id="10491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口语表达是跨文化交流的重要工具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良好的口语表达能力有助于建立信任和理解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口语表达可以促进不同文化之间的交流和合作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口语表达可以帮助我们更好地适应全球化的社会环境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口语表达的难点和误区</a:t>
            </a:r>
            <a:endParaRPr lang="zh-CN" altLang="en-US"/>
          </a:p>
        </p:txBody>
      </p:sp>
      <p:sp>
        <p:nvSpPr>
          <p:cNvPr id="104921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1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常见难点分析</a:t>
            </a:r>
            <a:endParaRPr lang="zh-CN" altLang="en-US"/>
          </a:p>
        </p:txBody>
      </p:sp>
      <p:sp>
        <p:nvSpPr>
          <p:cNvPr id="10492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发音不准确：单词发音、音标发音等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语法错误：时态、语态、句子结构等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词汇量不足：无法表达复杂思想或情感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缺乏实际交流经验：无法应对真实对话场景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常见误区及纠正方法</a:t>
            </a:r>
            <a:endParaRPr lang="zh-CN" altLang="en-US"/>
          </a:p>
        </p:txBody>
      </p:sp>
      <p:sp>
        <p:nvSpPr>
          <p:cNvPr id="1049318" name="Rectangle 6"/>
          <p:cNvSpPr/>
          <p:nvPr>
            <p:custDataLst>
              <p:tags r:id="rId2"/>
            </p:custDataLst>
          </p:nvPr>
        </p:nvSpPr>
        <p:spPr>
          <a:xfrm>
            <a:off x="810568" y="1789832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20" name="Rectangle 6"/>
          <p:cNvSpPr/>
          <p:nvPr>
            <p:custDataLst>
              <p:tags r:id="rId3"/>
            </p:custDataLst>
          </p:nvPr>
        </p:nvSpPr>
        <p:spPr>
          <a:xfrm>
            <a:off x="810568" y="2925278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22" name="Rectangle 6"/>
          <p:cNvSpPr/>
          <p:nvPr>
            <p:custDataLst>
              <p:tags r:id="rId4"/>
            </p:custDataLst>
          </p:nvPr>
        </p:nvSpPr>
        <p:spPr>
          <a:xfrm>
            <a:off x="810568" y="4061360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24" name="Rectangle 6"/>
          <p:cNvSpPr/>
          <p:nvPr>
            <p:custDataLst>
              <p:tags r:id="rId5"/>
            </p:custDataLst>
          </p:nvPr>
        </p:nvSpPr>
        <p:spPr>
          <a:xfrm>
            <a:off x="810568" y="5196807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26" name="矩形: 圆角 26"/>
          <p:cNvSpPr/>
          <p:nvPr>
            <p:custDataLst>
              <p:tags r:id="rId6"/>
            </p:custDataLst>
          </p:nvPr>
        </p:nvSpPr>
        <p:spPr>
          <a:xfrm>
            <a:off x="608400" y="2922735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28" name="矩形: 圆角 27"/>
          <p:cNvSpPr/>
          <p:nvPr>
            <p:custDataLst>
              <p:tags r:id="rId7"/>
            </p:custDataLst>
          </p:nvPr>
        </p:nvSpPr>
        <p:spPr>
          <a:xfrm>
            <a:off x="608400" y="1787289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30" name="矩形: 圆角 28"/>
          <p:cNvSpPr/>
          <p:nvPr>
            <p:custDataLst>
              <p:tags r:id="rId8"/>
            </p:custDataLst>
          </p:nvPr>
        </p:nvSpPr>
        <p:spPr>
          <a:xfrm>
            <a:off x="608400" y="5193628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32" name="矩形: 圆角 29"/>
          <p:cNvSpPr/>
          <p:nvPr>
            <p:custDataLst>
              <p:tags r:id="rId9"/>
            </p:custDataLst>
          </p:nvPr>
        </p:nvSpPr>
        <p:spPr>
          <a:xfrm>
            <a:off x="608400" y="4058181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10"/>
            </p:custDataLst>
          </p:nvPr>
        </p:nvSpPr>
        <p:spPr>
          <a:xfrm>
            <a:off x="2793467" y="1794282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纠正方法：多听多说，模仿地道的英语表达，注重语言的实际应用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6" name="标题"/>
          <p:cNvSpPr txBox="1"/>
          <p:nvPr>
            <p:custDataLst>
              <p:tags r:id="rId11"/>
            </p:custDataLst>
          </p:nvPr>
        </p:nvSpPr>
        <p:spPr>
          <a:xfrm>
            <a:off x="712027" y="1794282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误区：过于注重语法和词汇，忽视口语表达的流畅性和自然性 纠正方法：多听多说，模仿地道的英语表达，注重语言的实际应用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8" name="正文"/>
          <p:cNvSpPr txBox="1"/>
          <p:nvPr>
            <p:custDataLst>
              <p:tags r:id="rId12"/>
            </p:custDataLst>
          </p:nvPr>
        </p:nvSpPr>
        <p:spPr>
          <a:xfrm>
            <a:off x="2793467" y="2929728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纠正方法：注重口语表达的内容和逻辑，避免空洞和重复的表达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0" name="标题"/>
          <p:cNvSpPr txBox="1"/>
          <p:nvPr>
            <p:custDataLst>
              <p:tags r:id="rId13"/>
            </p:custDataLst>
          </p:nvPr>
        </p:nvSpPr>
        <p:spPr>
          <a:xfrm>
            <a:off x="712027" y="2929728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误区：过于注重发音和语调，忽视口语表达的内容和逻辑 纠正方法：注重口语表达的内容和逻辑，避免空洞和重复的表达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2" name="正文"/>
          <p:cNvSpPr txBox="1"/>
          <p:nvPr>
            <p:custDataLst>
              <p:tags r:id="rId14"/>
            </p:custDataLst>
          </p:nvPr>
        </p:nvSpPr>
        <p:spPr>
          <a:xfrm>
            <a:off x="2793467" y="4065175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纠正方法：多参加英语角、辩论赛等活动，提高即兴表达能力和应变能力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4" name="标题"/>
          <p:cNvSpPr txBox="1"/>
          <p:nvPr>
            <p:custDataLst>
              <p:tags r:id="rId15"/>
            </p:custDataLst>
          </p:nvPr>
        </p:nvSpPr>
        <p:spPr>
          <a:xfrm>
            <a:off x="712027" y="4065175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误区：过于注重背诵和记忆，忽视口语表达的即兴性和灵活性 纠正方法：多参加英语角、辩论赛等活动，提高即兴表达能力和应变能力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6" name="正文"/>
          <p:cNvSpPr txBox="1"/>
          <p:nvPr>
            <p:custDataLst>
              <p:tags r:id="rId16"/>
            </p:custDataLst>
          </p:nvPr>
        </p:nvSpPr>
        <p:spPr>
          <a:xfrm>
            <a:off x="2793467" y="5200621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纠正方法：多接触英语母语人士，了解他们的日常生活和表达方式，提高口语表达的口语化和生活化水平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8" name="标题"/>
          <p:cNvSpPr txBox="1"/>
          <p:nvPr>
            <p:custDataLst>
              <p:tags r:id="rId17"/>
            </p:custDataLst>
          </p:nvPr>
        </p:nvSpPr>
        <p:spPr>
          <a:xfrm>
            <a:off x="712027" y="5200621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误区：过于注重书面表达，忽视口语表达的口语化和生活化 纠正方法：多接触英语母语人士，了解他们的日常生活和表达方式，提高口语表达的口语化和生活化水平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克服紧张情绪的技巧</a:t>
            </a:r>
            <a:endParaRPr lang="zh-CN" altLang="en-US"/>
          </a:p>
        </p:txBody>
      </p:sp>
      <p:sp>
        <p:nvSpPr>
          <p:cNvPr id="104938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模拟练习：与朋友或家人进行模拟练习，增强实战经验。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提前准备：提前准备话题和答案，增强自信心。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自我暗示：告诉自己“我可以做到”，增强自信心。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深呼吸：深呼吸可以帮助你放松身体，减轻紧张感。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口语表达的基本技巧</a:t>
            </a:r>
            <a:endParaRPr lang="zh-CN" altLang="en-US"/>
          </a:p>
        </p:txBody>
      </p:sp>
      <p:sp>
        <p:nvSpPr>
          <p:cNvPr id="104944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4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语音语调的规范</a:t>
            </a:r>
            <a:endParaRPr lang="zh-CN" altLang="en-US"/>
          </a:p>
        </p:txBody>
      </p:sp>
      <p:sp>
        <p:nvSpPr>
          <p:cNvPr id="10494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发音标准：准确发音，避免口音和方言的影响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语调自然：注意语调的起伏和变化，避免过于平淡或夸张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语速适中：根据语境和需要调整语速，避免过快或过慢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停顿适当：在句子中适当停顿，以帮助听众理解并增加表达效果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词汇的选择与运用</a:t>
            </a:r>
            <a:endParaRPr lang="zh-CN" altLang="en-US"/>
          </a:p>
        </p:txBody>
      </p:sp>
      <p:sp>
        <p:nvSpPr>
          <p:cNvPr id="10495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词汇的选择：根据语境选择合适的词汇，避免使用过于书面化或过于口语化的词汇。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词汇的运用：注意词汇的搭配和用法，避免出现语法错误。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词汇的多样性：尽量使用多种词汇表达同一个意思，增加语言的丰富性。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词汇的准确性：注意词汇的准确性，避免使用过于模糊或过于具体的词汇。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句型的灵活变换</a:t>
            </a:r>
            <a:endParaRPr lang="zh-CN" altLang="en-US"/>
          </a:p>
        </p:txBody>
      </p:sp>
      <p:sp>
        <p:nvSpPr>
          <p:cNvPr id="10496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简单句与复合句的转换：根据需要选择合适的句型，使表达更丰富、更准确。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主动句与被动句的转换：根据语境和需要，选择主动句还是被动句，使表达更生动、更简洁。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疑问句与陈述句的转换：根据语境和需要，选择疑问句还是陈述句，使表达更自然、更流畅。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长句与短句的转换：根据语境和需要，选择长句还是短句，使表达更简洁、更清晰。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https://d.book118.com/097032023026006031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考研英语口语表达指导</vt:lpstr>
      <vt:lpstr>目录</vt:lpstr>
      <vt:lpstr>添加章节标题</vt:lpstr>
      <vt:lpstr>口语表达的重要性</vt:lpstr>
      <vt:lpstr>提高英语实际应用能力</vt:lpstr>
      <vt:lpstr>提升面试表现和竞争力</vt:lpstr>
      <vt:lpstr>培养跨文化交流能力</vt:lpstr>
      <vt:lpstr>口语表达的难点和误区</vt:lpstr>
      <vt:lpstr>常见难点分析</vt:lpstr>
      <vt:lpstr>常见误区及纠正方法</vt:lpstr>
      <vt:lpstr>克服紧张情绪的技巧</vt:lpstr>
      <vt:lpstr>口语表达的基本技巧</vt:lpstr>
      <vt:lpstr>语音语调的规范</vt:lpstr>
      <vt:lpstr>词汇的选择与运用</vt:lpstr>
      <vt:lpstr>句型的灵活变换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2024-09-03T04:28:42.161</cp:lastPrinted>
  <dcterms:created xsi:type="dcterms:W3CDTF">2024-09-02T20:28:42Z</dcterms:created>
  <dcterms:modified xsi:type="dcterms:W3CDTF">2024-09-02T20:28:44Z</dcterms:modified>
</cp:coreProperties>
</file>