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95B476-5367-4FBB-BC4E-4743486AE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AFD4DF-D82D-4814-9929-A999ED153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657859-676C-48D6-A536-4B8F7505B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C8DF09-61D1-4379-ACAA-68D706C07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2DCA0A-BA55-4256-A324-527F10E1D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B5548C-6AB6-4D0C-AED5-EA7CA5714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9CA47B-2D82-4FFB-AB74-AC5AB5B77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D6645C-39F2-4B4E-A462-456A56C098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787DF7-EBE1-4CAD-866F-F853829E2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8FA01A-C9F3-4F11-9864-5150D7438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0B363D-1563-4ACD-B392-16D9E6790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03310003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健康宣传主题活动方案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宣传推广方案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活动组织与实施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活动效果评估与总结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心理健康问题突出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生活压力、社会竞争等导致心理问题增多，如焦虑、抑郁等。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肥胖率上升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随着生活水平的提高，人们饮食结构发生变化，导致肥胖问题日益严重。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慢性疾病增多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不健康的生活方式、环境污染等因素导致慢性疾病如高血压、糖尿病等发病率逐年上升。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当前健康状况分析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高热量、高脂肪、高糖分的食物摄入过多，蔬菜水果摄入不足。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不良饮食习惯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583" r="11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缺乏运动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125" r="11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不良生活习惯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167" r="91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现代生活节奏快，人们普遍缺乏运动，导致身体机能下降。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如熬夜、吸烟、酗酒等不良生活习惯影响身体健康。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健康问题产生的原因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083" r="19083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提高公众健康意识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通过宣传活动，提高公众对健康问题的认识，引导人们养成健康的生活方式。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预防和控制疾病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通过宣传健康知识，预防和控制慢性疾病的发生和发展，降低疾病负担。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促进全民健康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全民健康是社会发展的重要标志，通过健康宣传活动，促进全民健康水平的提高。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健康宣传活动的必要性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3542" b="3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促使公众认识到个人健康与家庭、社会福祉的紧密关联。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增强公众对常见疾病的预防和自我保健意识，如高血压、糖尿病等。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提升公众对健康生活方式的认知，如合理膳食、适量运动等。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提高公众健康意识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42405" y="4895659"/>
            <a:ext cx="283845" cy="220980"/>
          </a:xfrm>
          <a:custGeom>
            <a:rect l="l" t="t" r="r" b="b"/>
            <a:pathLst>
              <a:path w="141" h="110">
                <a:moveTo>
                  <a:pt x="92" y="95"/>
                </a:moveTo>
                <a:cubicBezTo>
                  <a:pt x="105" y="92"/>
                  <a:pt x="117" y="87"/>
                  <a:pt x="126" y="77"/>
                </a:cubicBezTo>
                <a:cubicBezTo>
                  <a:pt x="137" y="66"/>
                  <a:pt x="141" y="53"/>
                  <a:pt x="136" y="38"/>
                </a:cubicBezTo>
                <a:cubicBezTo>
                  <a:pt x="132" y="25"/>
                  <a:pt x="123" y="17"/>
                  <a:pt x="111" y="10"/>
                </a:cubicBezTo>
                <a:cubicBezTo>
                  <a:pt x="100" y="4"/>
                  <a:pt x="87" y="1"/>
                  <a:pt x="75" y="1"/>
                </a:cubicBezTo>
                <a:cubicBezTo>
                  <a:pt x="54" y="0"/>
                  <a:pt x="35" y="5"/>
                  <a:pt x="20" y="19"/>
                </a:cubicBezTo>
                <a:cubicBezTo>
                  <a:pt x="1" y="35"/>
                  <a:pt x="0" y="59"/>
                  <a:pt x="17" y="77"/>
                </a:cubicBezTo>
                <a:cubicBezTo>
                  <a:pt x="20" y="81"/>
                  <a:pt x="25" y="84"/>
                  <a:pt x="30" y="88"/>
                </a:cubicBezTo>
                <a:cubicBezTo>
                  <a:pt x="30" y="88"/>
                  <a:pt x="30" y="88"/>
                  <a:pt x="29" y="88"/>
                </a:cubicBezTo>
                <a:cubicBezTo>
                  <a:pt x="27" y="94"/>
                  <a:pt x="23" y="99"/>
                  <a:pt x="19" y="103"/>
                </a:cubicBezTo>
                <a:cubicBezTo>
                  <a:pt x="17" y="105"/>
                  <a:pt x="16" y="106"/>
                  <a:pt x="17" y="108"/>
                </a:cubicBezTo>
                <a:cubicBezTo>
                  <a:pt x="18" y="110"/>
                  <a:pt x="20" y="110"/>
                  <a:pt x="22" y="110"/>
                </a:cubicBezTo>
                <a:cubicBezTo>
                  <a:pt x="33" y="108"/>
                  <a:pt x="43" y="104"/>
                  <a:pt x="53" y="98"/>
                </a:cubicBezTo>
                <a:cubicBezTo>
                  <a:pt x="54" y="97"/>
                  <a:pt x="56" y="96"/>
                  <a:pt x="58" y="97"/>
                </a:cubicBezTo>
                <a:cubicBezTo>
                  <a:pt x="69" y="98"/>
                  <a:pt x="81" y="98"/>
                  <a:pt x="92" y="95"/>
                </a:cubicBezTo>
                <a:close/>
                <a:moveTo>
                  <a:pt x="55" y="84"/>
                </a:moveTo>
                <a:cubicBezTo>
                  <a:pt x="53" y="84"/>
                  <a:pt x="51" y="84"/>
                  <a:pt x="50" y="85"/>
                </a:cubicBezTo>
                <a:cubicBezTo>
                  <a:pt x="47" y="87"/>
                  <a:pt x="45" y="88"/>
                  <a:pt x="43" y="90"/>
                </a:cubicBezTo>
                <a:cubicBezTo>
                  <a:pt x="43" y="89"/>
                  <a:pt x="42" y="89"/>
                  <a:pt x="42" y="89"/>
                </a:cubicBezTo>
                <a:cubicBezTo>
                  <a:pt x="43" y="87"/>
                  <a:pt x="44" y="85"/>
                  <a:pt x="45" y="82"/>
                </a:cubicBezTo>
                <a:cubicBezTo>
                  <a:pt x="42" y="80"/>
                  <a:pt x="40" y="79"/>
                  <a:pt x="37" y="77"/>
                </a:cubicBezTo>
                <a:cubicBezTo>
                  <a:pt x="31" y="74"/>
                  <a:pt x="26" y="70"/>
                  <a:pt x="22" y="64"/>
                </a:cubicBezTo>
                <a:cubicBezTo>
                  <a:pt x="14" y="53"/>
                  <a:pt x="16" y="40"/>
                  <a:pt x="25" y="30"/>
                </a:cubicBezTo>
                <a:cubicBezTo>
                  <a:pt x="35" y="20"/>
                  <a:pt x="48" y="15"/>
                  <a:pt x="62" y="14"/>
                </a:cubicBezTo>
                <a:cubicBezTo>
                  <a:pt x="76" y="12"/>
                  <a:pt x="90" y="14"/>
                  <a:pt x="103" y="20"/>
                </a:cubicBezTo>
                <a:cubicBezTo>
                  <a:pt x="112" y="24"/>
                  <a:pt x="119" y="30"/>
                  <a:pt x="123" y="38"/>
                </a:cubicBezTo>
                <a:cubicBezTo>
                  <a:pt x="128" y="47"/>
                  <a:pt x="127" y="56"/>
                  <a:pt x="121" y="64"/>
                </a:cubicBezTo>
                <a:cubicBezTo>
                  <a:pt x="113" y="75"/>
                  <a:pt x="102" y="81"/>
                  <a:pt x="89" y="84"/>
                </a:cubicBezTo>
                <a:cubicBezTo>
                  <a:pt x="78" y="86"/>
                  <a:pt x="66" y="86"/>
                  <a:pt x="55" y="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371564" y="4966240"/>
            <a:ext cx="223552" cy="198882"/>
          </a:xfrm>
          <a:custGeom>
            <a:rect l="l" t="t" r="r" b="b"/>
            <a:pathLst>
              <a:path w="110" h="99">
                <a:moveTo>
                  <a:pt x="94" y="90"/>
                </a:moveTo>
                <a:cubicBezTo>
                  <a:pt x="91" y="86"/>
                  <a:pt x="87" y="82"/>
                  <a:pt x="85" y="77"/>
                </a:cubicBezTo>
                <a:cubicBezTo>
                  <a:pt x="100" y="68"/>
                  <a:pt x="111" y="56"/>
                  <a:pt x="110" y="38"/>
                </a:cubicBezTo>
                <a:cubicBezTo>
                  <a:pt x="110" y="20"/>
                  <a:pt x="99" y="9"/>
                  <a:pt x="84" y="0"/>
                </a:cubicBezTo>
                <a:cubicBezTo>
                  <a:pt x="85" y="1"/>
                  <a:pt x="85" y="2"/>
                  <a:pt x="85" y="3"/>
                </a:cubicBezTo>
                <a:cubicBezTo>
                  <a:pt x="86" y="9"/>
                  <a:pt x="87" y="15"/>
                  <a:pt x="86" y="21"/>
                </a:cubicBezTo>
                <a:cubicBezTo>
                  <a:pt x="84" y="35"/>
                  <a:pt x="77" y="46"/>
                  <a:pt x="66" y="55"/>
                </a:cubicBezTo>
                <a:cubicBezTo>
                  <a:pt x="54" y="66"/>
                  <a:pt x="39" y="71"/>
                  <a:pt x="23" y="74"/>
                </a:cubicBezTo>
                <a:cubicBezTo>
                  <a:pt x="16" y="75"/>
                  <a:pt x="8" y="75"/>
                  <a:pt x="0" y="75"/>
                </a:cubicBezTo>
                <a:cubicBezTo>
                  <a:pt x="3" y="77"/>
                  <a:pt x="7" y="79"/>
                  <a:pt x="10" y="81"/>
                </a:cubicBezTo>
                <a:cubicBezTo>
                  <a:pt x="26" y="87"/>
                  <a:pt x="42" y="88"/>
                  <a:pt x="58" y="86"/>
                </a:cubicBezTo>
                <a:cubicBezTo>
                  <a:pt x="60" y="86"/>
                  <a:pt x="61" y="86"/>
                  <a:pt x="62" y="87"/>
                </a:cubicBezTo>
                <a:cubicBezTo>
                  <a:pt x="72" y="93"/>
                  <a:pt x="82" y="97"/>
                  <a:pt x="94" y="99"/>
                </a:cubicBezTo>
                <a:cubicBezTo>
                  <a:pt x="95" y="99"/>
                  <a:pt x="97" y="98"/>
                  <a:pt x="98" y="97"/>
                </a:cubicBezTo>
                <a:cubicBezTo>
                  <a:pt x="98" y="97"/>
                  <a:pt x="98" y="95"/>
                  <a:pt x="97" y="93"/>
                </a:cubicBezTo>
                <a:cubicBezTo>
                  <a:pt x="97" y="92"/>
                  <a:pt x="95" y="91"/>
                  <a:pt x="94" y="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98006" y="2107787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10033" y="2255329"/>
            <a:ext cx="234601" cy="304229"/>
          </a:xfrm>
          <a:custGeom>
            <a:rect l="l" t="t" r="r" b="b"/>
            <a:pathLst>
              <a:path w="438150" h="568325">
                <a:moveTo>
                  <a:pt x="344255" y="320246"/>
                </a:moveTo>
                <a:cubicBezTo>
                  <a:pt x="393080" y="312737"/>
                  <a:pt x="434394" y="346528"/>
                  <a:pt x="438150" y="399092"/>
                </a:cubicBezTo>
                <a:cubicBezTo>
                  <a:pt x="438150" y="399092"/>
                  <a:pt x="438150" y="402847"/>
                  <a:pt x="438150" y="406601"/>
                </a:cubicBezTo>
                <a:cubicBezTo>
                  <a:pt x="438150" y="451656"/>
                  <a:pt x="438150" y="496711"/>
                  <a:pt x="438150" y="545520"/>
                </a:cubicBezTo>
                <a:cubicBezTo>
                  <a:pt x="438150" y="545520"/>
                  <a:pt x="438150" y="545520"/>
                  <a:pt x="438150" y="549275"/>
                </a:cubicBezTo>
                <a:cubicBezTo>
                  <a:pt x="438150" y="549275"/>
                  <a:pt x="438150" y="549275"/>
                  <a:pt x="284162" y="549275"/>
                </a:cubicBezTo>
                <a:cubicBezTo>
                  <a:pt x="284162" y="549275"/>
                  <a:pt x="284162" y="545520"/>
                  <a:pt x="284162" y="545520"/>
                </a:cubicBezTo>
                <a:cubicBezTo>
                  <a:pt x="284162" y="496711"/>
                  <a:pt x="284162" y="451656"/>
                  <a:pt x="284162" y="402847"/>
                </a:cubicBezTo>
                <a:cubicBezTo>
                  <a:pt x="284162" y="361546"/>
                  <a:pt x="310453" y="327755"/>
                  <a:pt x="344255" y="320246"/>
                </a:cubicBezTo>
                <a:close/>
                <a:moveTo>
                  <a:pt x="352879" y="200025"/>
                </a:moveTo>
                <a:cubicBezTo>
                  <a:pt x="352879" y="200025"/>
                  <a:pt x="352879" y="200025"/>
                  <a:pt x="356621" y="200025"/>
                </a:cubicBezTo>
                <a:cubicBezTo>
                  <a:pt x="356621" y="200025"/>
                  <a:pt x="356621" y="200025"/>
                  <a:pt x="367847" y="200025"/>
                </a:cubicBezTo>
                <a:cubicBezTo>
                  <a:pt x="371589" y="200025"/>
                  <a:pt x="375330" y="203767"/>
                  <a:pt x="379072" y="203767"/>
                </a:cubicBezTo>
                <a:cubicBezTo>
                  <a:pt x="401524" y="211251"/>
                  <a:pt x="412750" y="237445"/>
                  <a:pt x="409008" y="263638"/>
                </a:cubicBezTo>
                <a:cubicBezTo>
                  <a:pt x="405266" y="286090"/>
                  <a:pt x="386556" y="304800"/>
                  <a:pt x="360363" y="304800"/>
                </a:cubicBezTo>
                <a:cubicBezTo>
                  <a:pt x="337911" y="304800"/>
                  <a:pt x="319201" y="286090"/>
                  <a:pt x="311717" y="263638"/>
                </a:cubicBezTo>
                <a:cubicBezTo>
                  <a:pt x="307975" y="233703"/>
                  <a:pt x="326685" y="207509"/>
                  <a:pt x="352879" y="200025"/>
                </a:cubicBezTo>
                <a:close/>
                <a:moveTo>
                  <a:pt x="100853" y="196018"/>
                </a:moveTo>
                <a:cubicBezTo>
                  <a:pt x="175559" y="180975"/>
                  <a:pt x="246529" y="241146"/>
                  <a:pt x="254000" y="320120"/>
                </a:cubicBezTo>
                <a:cubicBezTo>
                  <a:pt x="254000" y="323881"/>
                  <a:pt x="254000" y="327642"/>
                  <a:pt x="254000" y="331402"/>
                </a:cubicBezTo>
                <a:cubicBezTo>
                  <a:pt x="254000" y="406616"/>
                  <a:pt x="254000" y="481829"/>
                  <a:pt x="254000" y="557043"/>
                </a:cubicBezTo>
                <a:cubicBezTo>
                  <a:pt x="254000" y="557043"/>
                  <a:pt x="254000" y="557043"/>
                  <a:pt x="254000" y="568325"/>
                </a:cubicBezTo>
                <a:cubicBezTo>
                  <a:pt x="254000" y="568325"/>
                  <a:pt x="254000" y="568325"/>
                  <a:pt x="0" y="568325"/>
                </a:cubicBezTo>
                <a:cubicBezTo>
                  <a:pt x="0" y="564564"/>
                  <a:pt x="0" y="564564"/>
                  <a:pt x="0" y="560804"/>
                </a:cubicBezTo>
                <a:cubicBezTo>
                  <a:pt x="0" y="485590"/>
                  <a:pt x="0" y="406616"/>
                  <a:pt x="0" y="327642"/>
                </a:cubicBezTo>
                <a:cubicBezTo>
                  <a:pt x="0" y="263710"/>
                  <a:pt x="44823" y="211060"/>
                  <a:pt x="100853" y="196018"/>
                </a:cubicBezTo>
                <a:close/>
                <a:moveTo>
                  <a:pt x="112091" y="0"/>
                </a:moveTo>
                <a:cubicBezTo>
                  <a:pt x="115818" y="0"/>
                  <a:pt x="115818" y="0"/>
                  <a:pt x="115818" y="0"/>
                </a:cubicBezTo>
                <a:cubicBezTo>
                  <a:pt x="115818" y="0"/>
                  <a:pt x="115818" y="0"/>
                  <a:pt x="138181" y="0"/>
                </a:cubicBezTo>
                <a:cubicBezTo>
                  <a:pt x="141909" y="0"/>
                  <a:pt x="149363" y="3762"/>
                  <a:pt x="153090" y="3762"/>
                </a:cubicBezTo>
                <a:cubicBezTo>
                  <a:pt x="190362" y="18808"/>
                  <a:pt x="212725" y="60187"/>
                  <a:pt x="205271" y="101566"/>
                </a:cubicBezTo>
                <a:cubicBezTo>
                  <a:pt x="197816" y="139183"/>
                  <a:pt x="164272" y="169276"/>
                  <a:pt x="127000" y="169276"/>
                </a:cubicBezTo>
                <a:cubicBezTo>
                  <a:pt x="89728" y="173038"/>
                  <a:pt x="56184" y="142944"/>
                  <a:pt x="48729" y="101566"/>
                </a:cubicBezTo>
                <a:cubicBezTo>
                  <a:pt x="41275" y="52664"/>
                  <a:pt x="71092" y="7523"/>
                  <a:pt x="112091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842099" y="3598926"/>
            <a:ext cx="284702" cy="284702"/>
          </a:xfrm>
          <a:custGeom>
            <a:rect l="l" t="t" r="r" b="b"/>
            <a:pathLst>
              <a:path w="184" h="184">
                <a:moveTo>
                  <a:pt x="92" y="184"/>
                </a:moveTo>
                <a:cubicBezTo>
                  <a:pt x="143" y="184"/>
                  <a:pt x="184" y="143"/>
                  <a:pt x="184" y="92"/>
                </a:cubicBezTo>
                <a:cubicBezTo>
                  <a:pt x="184" y="76"/>
                  <a:pt x="180" y="62"/>
                  <a:pt x="173" y="49"/>
                </a:cubicBezTo>
                <a:cubicBezTo>
                  <a:pt x="172" y="49"/>
                  <a:pt x="172" y="49"/>
                  <a:pt x="171" y="49"/>
                </a:cubicBezTo>
                <a:cubicBezTo>
                  <a:pt x="170" y="49"/>
                  <a:pt x="170" y="49"/>
                  <a:pt x="170" y="49"/>
                </a:cubicBezTo>
                <a:cubicBezTo>
                  <a:pt x="158" y="48"/>
                  <a:pt x="158" y="48"/>
                  <a:pt x="158" y="48"/>
                </a:cubicBezTo>
                <a:cubicBezTo>
                  <a:pt x="149" y="56"/>
                  <a:pt x="149" y="56"/>
                  <a:pt x="149" y="56"/>
                </a:cubicBezTo>
                <a:cubicBezTo>
                  <a:pt x="156" y="67"/>
                  <a:pt x="160" y="79"/>
                  <a:pt x="160" y="92"/>
                </a:cubicBezTo>
                <a:cubicBezTo>
                  <a:pt x="160" y="129"/>
                  <a:pt x="129" y="160"/>
                  <a:pt x="92" y="160"/>
                </a:cubicBezTo>
                <a:cubicBezTo>
                  <a:pt x="55" y="160"/>
                  <a:pt x="24" y="129"/>
                  <a:pt x="24" y="92"/>
                </a:cubicBezTo>
                <a:cubicBezTo>
                  <a:pt x="24" y="55"/>
                  <a:pt x="55" y="24"/>
                  <a:pt x="92" y="24"/>
                </a:cubicBezTo>
                <a:cubicBezTo>
                  <a:pt x="105" y="24"/>
                  <a:pt x="117" y="28"/>
                  <a:pt x="128" y="35"/>
                </a:cubicBezTo>
                <a:cubicBezTo>
                  <a:pt x="135" y="27"/>
                  <a:pt x="135" y="27"/>
                  <a:pt x="135" y="27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2"/>
                  <a:pt x="134" y="11"/>
                  <a:pt x="134" y="10"/>
                </a:cubicBezTo>
                <a:cubicBezTo>
                  <a:pt x="122" y="4"/>
                  <a:pt x="107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3"/>
                  <a:pt x="41" y="184"/>
                  <a:pt x="92" y="184"/>
                </a:cubicBezTo>
                <a:close/>
                <a:moveTo>
                  <a:pt x="92" y="184"/>
                </a:moveTo>
                <a:cubicBezTo>
                  <a:pt x="92" y="184"/>
                  <a:pt x="92" y="184"/>
                  <a:pt x="92" y="18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14965" y="3671697"/>
            <a:ext cx="139065" cy="139065"/>
          </a:xfrm>
          <a:custGeom>
            <a:rect l="l" t="t" r="r" b="b"/>
            <a:pathLst>
              <a:path w="90" h="90">
                <a:moveTo>
                  <a:pt x="45" y="21"/>
                </a:moveTo>
                <a:cubicBezTo>
                  <a:pt x="46" y="21"/>
                  <a:pt x="46" y="21"/>
                  <a:pt x="47" y="21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4"/>
                  <a:pt x="64" y="4"/>
                  <a:pt x="64" y="4"/>
                </a:cubicBezTo>
                <a:cubicBezTo>
                  <a:pt x="58" y="1"/>
                  <a:pt x="52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70"/>
                  <a:pt x="20" y="90"/>
                  <a:pt x="45" y="90"/>
                </a:cubicBezTo>
                <a:cubicBezTo>
                  <a:pt x="70" y="90"/>
                  <a:pt x="90" y="70"/>
                  <a:pt x="90" y="45"/>
                </a:cubicBezTo>
                <a:cubicBezTo>
                  <a:pt x="90" y="38"/>
                  <a:pt x="89" y="32"/>
                  <a:pt x="86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69" y="43"/>
                  <a:pt x="69" y="43"/>
                  <a:pt x="69" y="43"/>
                </a:cubicBezTo>
                <a:cubicBezTo>
                  <a:pt x="69" y="44"/>
                  <a:pt x="69" y="44"/>
                  <a:pt x="69" y="45"/>
                </a:cubicBezTo>
                <a:cubicBezTo>
                  <a:pt x="69" y="58"/>
                  <a:pt x="58" y="69"/>
                  <a:pt x="45" y="69"/>
                </a:cubicBezTo>
                <a:cubicBezTo>
                  <a:pt x="32" y="69"/>
                  <a:pt x="21" y="58"/>
                  <a:pt x="21" y="45"/>
                </a:cubicBezTo>
                <a:cubicBezTo>
                  <a:pt x="21" y="32"/>
                  <a:pt x="32" y="21"/>
                  <a:pt x="45" y="21"/>
                </a:cubicBezTo>
                <a:close/>
                <a:moveTo>
                  <a:pt x="45" y="21"/>
                </a:moveTo>
                <a:cubicBezTo>
                  <a:pt x="45" y="21"/>
                  <a:pt x="45" y="21"/>
                  <a:pt x="45" y="2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998309" y="3569779"/>
            <a:ext cx="157544" cy="157544"/>
          </a:xfrm>
          <a:custGeom>
            <a:rect l="l" t="t" r="r" b="b"/>
            <a:pathLst>
              <a:path w="102" h="102">
                <a:moveTo>
                  <a:pt x="86" y="28"/>
                </a:moveTo>
                <a:cubicBezTo>
                  <a:pt x="91" y="23"/>
                  <a:pt x="91" y="23"/>
                  <a:pt x="91" y="23"/>
                </a:cubicBezTo>
                <a:cubicBezTo>
                  <a:pt x="93" y="20"/>
                  <a:pt x="93" y="17"/>
                  <a:pt x="91" y="14"/>
                </a:cubicBezTo>
                <a:cubicBezTo>
                  <a:pt x="87" y="11"/>
                  <a:pt x="87" y="11"/>
                  <a:pt x="87" y="11"/>
                </a:cubicBezTo>
                <a:cubicBezTo>
                  <a:pt x="86" y="10"/>
                  <a:pt x="85" y="9"/>
                  <a:pt x="83" y="9"/>
                </a:cubicBezTo>
                <a:cubicBezTo>
                  <a:pt x="82" y="9"/>
                  <a:pt x="80" y="10"/>
                  <a:pt x="79" y="11"/>
                </a:cubicBezTo>
                <a:cubicBezTo>
                  <a:pt x="74" y="17"/>
                  <a:pt x="74" y="17"/>
                  <a:pt x="74" y="17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0"/>
                  <a:pt x="71" y="0"/>
                  <a:pt x="70" y="0"/>
                </a:cubicBezTo>
                <a:cubicBezTo>
                  <a:pt x="70" y="0"/>
                  <a:pt x="69" y="0"/>
                  <a:pt x="69" y="0"/>
                </a:cubicBezTo>
                <a:cubicBezTo>
                  <a:pt x="47" y="23"/>
                  <a:pt x="47" y="23"/>
                  <a:pt x="47" y="23"/>
                </a:cubicBezTo>
                <a:cubicBezTo>
                  <a:pt x="45" y="25"/>
                  <a:pt x="44" y="28"/>
                  <a:pt x="44" y="30"/>
                </a:cubicBezTo>
                <a:cubicBezTo>
                  <a:pt x="44" y="31"/>
                  <a:pt x="44" y="31"/>
                  <a:pt x="44" y="31"/>
                </a:cubicBezTo>
                <a:cubicBezTo>
                  <a:pt x="45" y="45"/>
                  <a:pt x="45" y="45"/>
                  <a:pt x="45" y="45"/>
                </a:cubicBezTo>
                <a:cubicBezTo>
                  <a:pt x="37" y="53"/>
                  <a:pt x="37" y="53"/>
                  <a:pt x="37" y="53"/>
                </a:cubicBezTo>
                <a:cubicBezTo>
                  <a:pt x="22" y="68"/>
                  <a:pt x="22" y="68"/>
                  <a:pt x="22" y="68"/>
                </a:cubicBezTo>
                <a:cubicBezTo>
                  <a:pt x="22" y="68"/>
                  <a:pt x="22" y="68"/>
                  <a:pt x="22" y="68"/>
                </a:cubicBezTo>
                <a:cubicBezTo>
                  <a:pt x="8" y="82"/>
                  <a:pt x="8" y="82"/>
                  <a:pt x="8" y="82"/>
                </a:cubicBezTo>
                <a:cubicBezTo>
                  <a:pt x="2" y="89"/>
                  <a:pt x="2" y="89"/>
                  <a:pt x="2" y="89"/>
                </a:cubicBezTo>
                <a:cubicBezTo>
                  <a:pt x="1" y="90"/>
                  <a:pt x="0" y="91"/>
                  <a:pt x="0" y="92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0"/>
                  <a:pt x="2" y="102"/>
                  <a:pt x="5" y="102"/>
                </a:cubicBezTo>
                <a:cubicBezTo>
                  <a:pt x="5" y="102"/>
                  <a:pt x="5" y="102"/>
                  <a:pt x="5" y="102"/>
                </a:cubicBezTo>
                <a:cubicBezTo>
                  <a:pt x="10" y="102"/>
                  <a:pt x="10" y="102"/>
                  <a:pt x="10" y="102"/>
                </a:cubicBezTo>
                <a:cubicBezTo>
                  <a:pt x="11" y="102"/>
                  <a:pt x="12" y="101"/>
                  <a:pt x="13" y="100"/>
                </a:cubicBezTo>
                <a:cubicBezTo>
                  <a:pt x="57" y="56"/>
                  <a:pt x="57" y="56"/>
                  <a:pt x="57" y="56"/>
                </a:cubicBezTo>
                <a:cubicBezTo>
                  <a:pt x="70" y="57"/>
                  <a:pt x="70" y="57"/>
                  <a:pt x="70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74" y="57"/>
                  <a:pt x="77" y="56"/>
                  <a:pt x="78" y="54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2" y="31"/>
                  <a:pt x="101" y="29"/>
                  <a:pt x="100" y="29"/>
                </a:cubicBezTo>
                <a:lnTo>
                  <a:pt x="86" y="28"/>
                </a:lnTo>
                <a:close/>
                <a:moveTo>
                  <a:pt x="86" y="28"/>
                </a:moveTo>
                <a:cubicBezTo>
                  <a:pt x="86" y="28"/>
                  <a:pt x="86" y="28"/>
                  <a:pt x="86" y="28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Freeform 19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Freeform 23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Freeform 27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传授科学、实用的健康知识和技能，如急救技能、心肺复苏等。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针对不同年龄段和人群，提供个性化的健康指导和建议。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引导公众正确认识和使用各类健康服务与资源。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传播健康知识和技能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35703" y="1925288"/>
            <a:ext cx="3294412" cy="3294412"/>
          </a:xfrm>
          <a:prstGeom prst="blockArc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0800000">
            <a:off x="1435703" y="2063782"/>
            <a:ext cx="3294412" cy="3294412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促进健康行为和生活方式的养成</a:t>
            </a:r>
          </a:p>
        </p:txBody>
      </p:sp>
      <p:sp>
        <p:nvSpPr>
          <p:cNvPr id="26" name="AutoShape 26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鼓励和引导公众养成良好的生活习惯，如规律作息、戒烟限酒等。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激发公众参与体育健身活动的热情，提高身体素质。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促进家庭、社区和学校等不同环境下的健康氛围建设。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宣传健康饮食的重要性，提倡合理搭配食物，减少高热量、高脂肪、高糖分的食物摄入。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4" b="24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健康饮食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强调运动对健康的益处，提倡适量运动，提高身体素质和免疫力。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运动健身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关注心理健康问题，提供心理疏导和压力缓解的方法，促进精神健康。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主题设定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讲座与培训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邀请专家进行健康知识讲座和技能培训，提高公众的健康意识和技能水平。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互动体验活动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组织健康主题的互动体验活动，如健康饮食烹饪比赛、运动健身挑战赛等，让公众在参与中学习健康知识。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展览与宣传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通过展板、海报等形式展示健康知识，提高公众对健康问题的认识和重视程度。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活动形式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https://d.book118.com/097033100036006051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2024-09-24T04:38:14.353</cp:lastPrinted>
  <dcterms:created xsi:type="dcterms:W3CDTF">2024-09-23T20:38:14Z</dcterms:created>
  <dcterms:modified xsi:type="dcterms:W3CDTF">2024-09-23T20:38:16Z</dcterms:modified>
</cp:coreProperties>
</file>