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8C2E90-EE07-494B-AB69-FD6D070D5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EF8735-294A-452F-8771-E566F330C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E156DB-5FC8-48B8-B9E6-353A4A1D5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DDC8A7-03BB-4912-8309-808C1CC05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2F195B-FE5C-44A5-8252-45EC49908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87E850-646B-456D-B549-B213EDDF8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08D636-E626-444C-B361-87D2B0CFD0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AE3CB9-0474-4BF0-96DC-86DCF330D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3B673B-FEA9-44E7-81AA-47BB25713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DE71B9-DB61-4477-AD51-46026A9698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6DA0C-DC8A-4EE2-B4F4-7C3C75645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3312206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礼仪细节对育婴师的客户留存率的影响让家长再次选择你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仪表礼仪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言谈举止礼仪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服务过程中的礼仪细节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后续关怀与跟进礼仪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77" r="5377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塑造专业形象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营造舒适环境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传递温暖与关爱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育婴师作为专业人士，注重礼仪细节能够展现出自己的专业素养，从而赢得家长的信任和尊重。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育婴师的礼仪举止可以为宝宝和家长营造一个舒适、安全的环境，有助于建立亲密的亲子关系。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通过礼仪细节，育婴师能够向家长和宝宝传递温暖与关爱，让家长感受到育婴师的用心和负责。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礼仪细节在育婴服务中的重要性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提高客户留存率的必要性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客户留存率的提高意味着客户对育婴师的服务更加满意和认可，从而增强客户黏性，降低客户流失风险。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满意的客户会向亲朋好友推荐育婴师的服务，形成良好的口碑效应，为育婴师带来更多潜在客户。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提高客户留存率有助于育婴师在竞争激烈的市场中脱颖而出，实现个人和事业的可持续发展。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增强客户黏性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提升口碑效应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仪表礼仪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育婴师的服装应该保持干净整洁，没有污渍和破损。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穿着整洁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在选择服装时，应该注重大方得体，避免过于花哨或暴露的服装，以符合职业形象。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大方得体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穿着整洁、大方得体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育婴师的发型应该简洁利落，避免过于复杂或凌乱的发型，以方便工作。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发型简洁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保持面部清洁，不化浓妆，以展现出自然、健康的面貌。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面部清洁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发型简洁、面部清洁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饰品选择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搭配适度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饰品搭配适度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在选择饰品时，应该注重简约、大方，避免过于夸张或繁琐的饰品。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饰品的搭配应该与整体形象相协调，不要过多或过少，以保持整体形象的和谐统一。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言谈举止礼仪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03" b="160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在与家长交流时，始终使用“请”、“谢谢”、“对不起”等礼貌用语，展示尊重和谦逊的态度。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根据家长的年龄、性别、职业等因素，恰当使用敬语，如“您”、“贵姓”、“令郎/令爱”等，以示尊重。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使用礼貌用语和敬语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敬语运用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礼貌用语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微笑服务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面对家长时保持微笑，传递友善和亲切的信息，让家长感受到温暖和关怀。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友善态度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与家长交流时，保持平和、耐心的态度，关注他们的需求和感受，营造和谐的沟通氛围。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188" r="18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保持微笑和友善态度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750" r="237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倾听技巧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认真倾听家长的意见和建议，不打断他们的发言，给予充分的表达空间。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回应需求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对家长的需求和问题给予积极回应，提供合理的解决方案和建议，展示专业和负责任的态度。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注意倾听和回应家长需求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https://d.book118.com/097033122061006024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2024-08-28T12:00:20.534</cp:lastPrinted>
  <dcterms:created xsi:type="dcterms:W3CDTF">2024-08-28T04:00:20Z</dcterms:created>
  <dcterms:modified xsi:type="dcterms:W3CDTF">2024-08-28T04:00:22Z</dcterms:modified>
</cp:coreProperties>
</file>