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66437-CB6E-4C5A-AA2D-33539C7FF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10508-DF49-4716-AC9C-DE2088AFE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89044-764A-4870-AA2F-6B6829E88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DF771-0880-4550-B6C7-59C75C7B3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62DA81-FE23-4693-BD73-DEAF682C5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192CBD-697E-4BF8-BF53-790CF574E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719FED-C926-4A0A-9BD7-35720A01A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CE1D3-F3B0-452D-A632-C8C8C16C3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F960B-1F95-4085-B1CD-EAF4600E5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4B7E4-AAC6-4591-82D3-EAA1C88EF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BA8B0-831C-470F-8500-EA860CA04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3403306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制药厂全员安全培训\n## 1.制药厂安全培训的重要性及目的\n### 1.1提高员工安全意识，降低安全事故发生率\n### 1.2保障员工生命安全，提高企业经济效益\n### 1.3促进企业安全生产，维护企业形象和声誉\n## 2.制药厂安全培训的基本内容和方法\n### 2.1制药厂安全培训的基本内容\n### 2.2制药厂安全培训的方法\n### 2.3制药厂安全培训的效果评估\n## 3.制药厂安全培训的组织实施\n### 3.1制定安全培训计划和目标\n### 3.2组织实施安全培训，确保培训效果\n### 3.3对培训效果进行总结和反馈\n## 4.制药厂安全培训的案例分析与讨论\n### 4.1分析制药厂典型安全事故案例\n### 4.2讨论事故原因及预防措施\n### 4.3分享安全培训经验和心得\n## 5.制药厂安全培训的持续改进与未来展望\n### 5.1总结安全培训存在的问题与不足\n### 5.2制定持续改进措施，提高培训质量\n### 5.3展望未来制药厂安全培训的发展趋势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制药厂全员安全培训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制药厂安全培训的重要性及目的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培养员工严格遵守安全规章制度的意识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遵守制药厂的安全操作规程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遵守制药厂的劳动保护规定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遵守制药厂的消防安全规定</a:t>
                </a:r>
                <a:endParaRPr/>
              </a:p>
            </p:txBody>
          </p:sp>
          <p:pic>
            <p:nvPicPr>
              <p:cNvPr id="1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提高员工发现和处理安全隐患的能力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掌握制药厂常见安全隐患的识别方法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掌握制药厂安全隐患的预防和处理方法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提高员工在紧急情况下的自救和互救能力</a:t>
                </a:r>
                <a:endParaRPr/>
              </a:p>
            </p:txBody>
          </p:sp>
          <p:pic>
            <p:nvPicPr>
              <p:cNvPr id="17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降低制药厂安全事故发生率，保障员工生命安全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减少生产过程中的安全事故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减少消防安全事故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减少实验室安全事故</a:t>
                </a:r>
                <a:endParaRPr/>
              </a:p>
            </p:txBody>
          </p:sp>
          <p:pic>
            <p:nvPicPr>
              <p:cNvPr id="17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提高员工安全意识，降低安全事故发生率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保障员工生命安全，减少安全事故对员工的影响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减少员工因安全事故导致的伤亡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减少员工因安全事故导致的健康问题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减少员工因安全事故导致的心理问题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提高企业经济效益，降低安全事故带来的损失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减少安全事故导致的生产中断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减少安全事故导致的设备损坏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减少安全事故导致的企业声誉损失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保障员工生命安全，提高企业经济效益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促进企业安全生产，提高生产过程中的安全性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严格执行安全生产责任制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加强安全生产监督管理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提高员工安全生产意识和技能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维护企业形象和声誉，提高企业在社会中的地位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建立良好的企业安全文化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树立企业良好的社会形象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促进企业安全生产，维护企业形象和声誉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制药厂安全培训的基本内容和方法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安全管理机构的设置和职责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安全管理制度的制定和实施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安全管理制度的监督和考核</a:t>
                </a:r>
                <a:endParaRPr/>
              </a:p>
            </p:txBody>
          </p:sp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制药厂安全管理制度培训</a:t>
                </a:r>
                <a:endParaRPr/>
              </a:p>
            </p:txBody>
          </p:sp>
        </p:grpSp>
        <p:grpSp>
          <p:nvGrpSpPr>
            <p:cNvPr id="22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生产过程中的安全操作规程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实验室安全操作规程</a:t>
                </a:r>
                <a:endParaRPr/>
              </a:p>
            </p:txBody>
          </p:sp>
          <p:sp>
            <p:nvSpPr>
              <p:cNvPr id="22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制药厂安全操作规程培训</a:t>
                </a:r>
                <a:endParaRPr/>
              </a:p>
            </p:txBody>
          </p:sp>
        </p:grpSp>
        <p:grpSp>
          <p:nvGrpSpPr>
            <p:cNvPr id="22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应急演练的组织和参与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应急事件的处置和报告</a:t>
                </a:r>
                <a:endParaRPr/>
              </a:p>
            </p:txBody>
          </p:sp>
          <p:sp>
            <p:nvSpPr>
              <p:cNvPr id="22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制药厂安全应急预案培训</a:t>
                </a:r>
                <a:endParaRPr/>
              </a:p>
            </p:txBody>
          </p:sp>
        </p:grpSp>
      </p:grpSp>
      <p:pic>
        <p:nvPicPr>
          <p:cNvPr id="22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制药厂安全培训的基本内容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3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3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专业讲师授课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员工参与讨论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课后测试和评估</a:t>
                </a:r>
                <a:endParaRPr/>
              </a:p>
            </p:txBody>
          </p:sp>
          <p:sp>
            <p:nvSpPr>
              <p:cNvPr id="24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授课式培训</a:t>
                </a:r>
                <a:endParaRPr/>
              </a:p>
            </p:txBody>
          </p:sp>
        </p:grpSp>
        <p:grpSp>
          <p:nvGrpSpPr>
            <p:cNvPr id="24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实操式培训</a:t>
                </a:r>
                <a:endParaRPr/>
              </a:p>
            </p:txBody>
          </p:sp>
          <p:sp>
            <p:nvSpPr>
              <p:cNvPr id="24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员工亲自操作演练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专业指导人员现场指导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操作演练考核</a:t>
                </a:r>
                <a:endParaRPr/>
              </a:p>
            </p:txBody>
          </p:sp>
        </p:grpSp>
        <p:grpSp>
          <p:nvGrpSpPr>
            <p:cNvPr id="24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网络式培训</a:t>
                </a:r>
                <a:endParaRPr/>
              </a:p>
            </p:txBody>
          </p:sp>
          <p:sp>
            <p:nvSpPr>
              <p:cNvPr id="24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在线安全培训课程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网络安全知识竞赛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培训效果跟踪和反馈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制药厂安全培训的方法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培训前后对比</a:t>
                </a:r>
                <a:endParaRPr/>
              </a:p>
            </p:txBody>
          </p:sp>
          <p:sp>
            <p:nvSpPr>
              <p:cNvPr id="25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培训前后的安全意识对比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培训前后的安全技能对比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培训前后的安全事故发生率对比</a:t>
                </a:r>
                <a:endParaRPr/>
              </a:p>
            </p:txBody>
          </p:sp>
        </p:grpSp>
        <p:grpSp>
          <p:nvGrpSpPr>
            <p:cNvPr id="25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培训效果调查</a:t>
                </a:r>
                <a:endParaRPr/>
              </a:p>
            </p:txBody>
          </p:sp>
          <p:sp>
            <p:nvSpPr>
              <p:cNvPr id="2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培训内容的满意度调查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培训方法的有效性调查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培训效果的满意度调查</a:t>
                </a:r>
                <a:endParaRPr/>
              </a:p>
            </p:txBody>
          </p:sp>
        </p:grpSp>
        <p:grpSp>
          <p:nvGrpSpPr>
            <p:cNvPr id="26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培训效果改进</a:t>
                </a:r>
                <a:endParaRPr/>
              </a:p>
            </p:txBody>
          </p:sp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根据评估结果调整培训内容和方法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提高培训质量和效果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促进企业安全生产</a:t>
                </a:r>
                <a:endParaRPr/>
              </a:p>
            </p:txBody>
          </p:sp>
        </p:grpSp>
      </p:grpSp>
      <p:pic>
        <p:nvPicPr>
          <p:cNvPr id="26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制药厂安全培训的效果评估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制药厂安全培训的组织实施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制定安全培训计划和目标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培训计划制定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制定培训的时间表和地点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制定培训的内容和教材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制定培训的方法和形式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培训目标设定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降低安全事故发生率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https://d.book118.com/097034033060006044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制药厂全员安全培训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2024-09-18T19:12:10.191</cp:lastPrinted>
  <dcterms:created xsi:type="dcterms:W3CDTF">2024-09-18T11:12:10Z</dcterms:created>
  <dcterms:modified xsi:type="dcterms:W3CDTF">2024-09-18T11:12:12Z</dcterms:modified>
</cp:coreProperties>
</file>