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3AC41C-0C1F-4ADB-BF82-7CAA248F3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C0AA8C-1488-430B-93B5-FE8F653F4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75D0F5-0D37-4034-B3BB-73AFD920C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0B3D3D-D240-42DB-9CCC-1D0BB25B2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A20BA8-2681-47DF-AD67-B602F8627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4105C8-6C7F-4B6C-ACCA-0DD03A340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C71FB4-AFFB-453F-8B8F-80C004F2D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713AF0-8B0A-4547-8FBC-93B194AC1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22E2CE-CA47-4FD7-9E74-84CE34479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877DCB-19AA-445C-A093-DAD9370BE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FAE3AD-10A5-473A-B989-864268BFD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03502604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《霍尔传感器》课件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霍尔传感器简介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霍尔传感器的类型与规格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霍尔传感器的使用与调试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霍尔传感器的选型与参数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霍尔传感器的发展趋势与未来展望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霍尔传感器简介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霍尔传感器是一种基于霍尔效应的磁感应传感器，能够检测磁场变化并转换为电信号输出。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霍尔传感器利用霍尔效应，即当电流通过磁场中的导体时，导体两端会产生电动势，电动势的大小与磁场强度和电流强度成正比。通过测量这个电动势，可以得知磁场的变化。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定义与工作原理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电机控制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用于无刷直流电机、步进电机等电机的位置和速度检测。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自动化生产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用于检测物体位置、运动速度、流量等参数，实现自动化生产线的控制和监测。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汽车电子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用于检测曲轴位置、凸轮轴位置、车速等参数，实现汽车发动机控制和ABS防抱死系统等功能。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磁场检测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用于测量地球磁场、电磁场、电流等磁场参数。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霍尔传感器的应用领域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霍尔传感器的优缺点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结构简单、体积小、重量轻、响应速度快、测量精度高、稳定性好等。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对温度敏感、易受外部磁场干扰、输出信号较小等。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霍尔传感器的类型与规格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线性型霍尔传感器主要用于测量磁场，并将磁场变化线性转换为电压信号输出。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这类传感器具有高灵敏度、低噪声、低功耗等优点，广泛应用于电流检测、位置检测等领域。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线性型霍尔传感器通常采用B型、C型、D型等不同类型，以满足不同测量需求。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8875" r="1887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958" r="17958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线性型霍尔传感器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开关型霍尔传感器主要用于检测磁场是否存在，并将磁场变化转换为开关信号输出。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这类传感器具有高分辨率、快速响应、低功耗等优点，广泛应用于安全保护、自动化控制等领域。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开关型霍尔传感器通常采用常开型、常闭型等不同类型，以满足不同应用需求。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5524" r="1552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开关型霍尔传感器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温度补偿型霍尔传感器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温度补偿型霍尔传感器主要用于补偿霍尔元件的温漂效应，提高测量精度。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这类传感器具有温度稳定性好、测量精度高等优点，广泛应用于高精度磁场测量领域。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温度补偿型霍尔传感器通常采用集成温度传感器、热敏电阻等元件进行温度补偿。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特殊型霍尔传感器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特殊型霍尔传感器包括高温型、高压型、小型化等特殊类型，以满足特殊环境下的测量需求。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这类传感器具有适应性强、可靠性高等优点，广泛应用于石油、化工、航空航天等领域。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特殊型霍尔传感器通常采用特殊材料、特殊工艺等手段进行设计制造。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霍尔传感器的使用与调试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https://d.book118.com/097035026041006030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2024-09-01T19:25:47.630</cp:lastPrinted>
  <dcterms:created xsi:type="dcterms:W3CDTF">2024-09-01T11:25:47Z</dcterms:created>
  <dcterms:modified xsi:type="dcterms:W3CDTF">2024-09-01T11:25:49Z</dcterms:modified>
</cp:coreProperties>
</file>