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926CF-F27C-4D58-9724-B0442B4EF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D2EE0-59A5-44ED-8320-2AA046A86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24784-FEA8-4505-903E-0041FE47E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F97C2-0C1B-4BEA-B6FF-7355809D8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488BFE-4A2E-4ABA-A1CA-36D5EB6C8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649E2-8385-4E18-8ABB-D5B27F714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9F89F-816E-482C-9663-74DE1A6DC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E4F0D-DE90-43D2-B2AC-B9152AAD4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B5A6B-5318-4670-B605-18B65F057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BC1EB-ED92-41B9-9D5B-D934F4C9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17615-AB2C-4988-8F59-C433DA7AB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35053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财务盘点管理制度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财务盘点管理制度概述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财务盘点的方法与技术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财务盘点中的问题与解决方案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财务盘点管理制度的优化与改进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确保公司资产的安全与完整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通过定期的财务盘点，可以及时发现和处理资产流失、损坏等问题，保障公司资产的安全与完整。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提高财务管理水平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财务盘点是财务管理的重要环节，通过对资产、负债、权益等进行盘点和核实，可以及时发现财务管理中存在的问题，提高财务管理水平。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满足法律法规要求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根据相关法律法规的规定，企业需要建立财务盘点制度，并按照规定进行定期盘点和清查，以确保企业财务报告的准确性和可靠性。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是指对企业资产、负债、权益等进行清查、核实的过程，包括对现金、银行存款、存货、固定资产等各项财务数据的盘点。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是指对企业财务盘点的具体操作流程、责任分工、时间安排等相关规定的管理制度。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财务盘点管理制度概述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确保盘点的范围覆盖所有应纳入的资产和负债，无遗漏。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127" r="3012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确保盘点结果与实际相符，无误差。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定期进行盘点，及时发现问题并采取措施。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财务盘点的原则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制定盘点计划，确定盘点人员，明确职责。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对各类资产、负债进行实地清点，记录盘点结果。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实地盘点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对盘点结果进行复核，对差异进行调整。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复核与调整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编制盘点报告，总结经验教训，提出改进建议。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报告与总结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财务盘点的流程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根据企业实际情况，确定年度、半年度、季度或月度盘点周期。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包括现金、存货、固定资产、债权债务等各类资产和负债。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财务盘点的周期与范围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财务盘点的方法与技术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实地盘点法是一种传统的盘点方法，通过实地清点物品数量，确保账实相符。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实地盘点法要求盘点人员亲自到仓库、车间等现场，逐一清点物品的数量，并与账面记录进行核对。这种方法能够较为准确地反映实际库存情况，但需要耗费大量时间和人力。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实地盘点法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永续盘点法是一种动态盘点方法，通过实时记录收发存情况，随时掌握库存信息。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永续盘点法要求仓库管理人员在物品入库、出库时及时录入系统，并定期进行库存核对。这种方法能够及时反映库存变化，提高库存管理效率，但需要仓库管理人员的责任心和执行力。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永续盘点法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抽样盘点法是一种基于概率的盘点方法，通过对部分物品进行抽样清点，推算整体库存情况。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抽样盘点法要求从库存物品中随机选取一部分进行清点，并根据抽样结果推算整体库存数量。这种方法能够减少盘点工作量，提高工作效率，但需要保证抽样的代表性和准确性。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抽样盘点法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https://d.book118.com/097035053152006043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2024-09-17T20:53:05.504</cp:lastPrinted>
  <dcterms:created xsi:type="dcterms:W3CDTF">2024-09-17T12:53:05Z</dcterms:created>
  <dcterms:modified xsi:type="dcterms:W3CDTF">2024-09-17T12:53:07Z</dcterms:modified>
</cp:coreProperties>
</file>