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D842BD-60EF-4F7E-8EAD-C163E16407D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D00BD-F3EA-426F-87E0-98F463A8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6238-1B6E-4200-8A54-7F64E43B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73283-89FF-4052-954C-F0058E94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0B57F-0A18-4954-9452-0FCFF555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39079-7E77-4A43-BC43-8874C3CED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8039B-3C03-4316-9992-9B728178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6E01E-71FE-45C5-81B5-CED5E70C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822F4-80CF-45B8-BC6B-7811CF6A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6EBAB-2EBD-46EF-9B96-AFC2F57B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28C01-5612-436C-986E-864965C3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5F481-F2FB-4EFA-A15C-9633F84F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4D44201-8F12-4DEF-B661-4336EFD55F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F5E88A-D221-46B8-9C76-BE60BBD613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000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企业礼仪礼尚培训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企业礼仪的标准规范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礼仪礼尚培训的实施流程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企业礼仪失误案例与解决方案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企业礼仪在国际化中的应用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企业礼仪是指在商务活动中遵循的一套规范和行为准则。在竞争激烈的商业环境中，正确的企业礼仪能够展现企业的专业形象，提升企业可信度，为企业赢得更多商机。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企业礼仪的核心价值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尊重是企业礼仪的基础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专业形象代表企业实力和品牌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良好的礼仪促进有效沟通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注意仪容仪表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遵守规范准则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尊重公司规定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遵守职场礼仪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维护职业道德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主动帮助同事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关心团队氛围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参与团队建设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文明礼貌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待人友善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企业礼仪的实践意义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良好的企业礼仪有助于建立和谐的职场关系，增强团队凝聚力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建立良好的职场关系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良好的企业礼仪促进团队成员之间的信任和合作，提升团队绩效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企业礼仪规范能提高工作效率，减少冲突和误会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企业礼仪的标准规范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商务活动中的注意事项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礼仪原则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各种礼仪场合的应对技巧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如何应对不同场合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办公室礼仪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办公环境的整洁与规范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办公桌整理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办公用品摆放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电子邮件礼仪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格式要求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电子邮件的撰写规范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避免电子邮件沟通中的误会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电子邮件回复的礼仪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行车飞行礼仪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礼仪仪容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拜访客户及合作伙伴的礼仪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出差礼仪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出差前的准备工作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行程规划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文件准备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商务礼仪是企业中的重要一环，对于建立良好的业务关系和提升企业形象至关重要。在商务活动中，正确的商务礼仪可以帮助企业吸引更多客户和合作伙伴，提升市场竞争力。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礼仪礼尚培训的实施流程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培训需求分析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在礼仪礼尚培训的实施流程中，第一步是进行培训需求分析。这包括确定培训目标、调查员工需求以及制定详细的培训计划。只有充分了解员工的需求，才能确保培训的有效性和针对性。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混合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主题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PPT/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手册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培训师资选拔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培训师资选拔是礼仪礼尚培训实施流程中的关键环节。在选拔培训师资时，需要严格按照要求进行，确定师资条件、选拔流程，并进行后续的师资培训，以确保培训质量和效果。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培训实施与评估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讲授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案例分析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角色扮演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培训实施方法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复盘总结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回访跟进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效果追踪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培训后续跟进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反馈调查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/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拓展培训领域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创新培训形式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建立长效机制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培训成本控制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评估指标完善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改善工作氛围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精准需求调查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优质师资选拔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科学评估方法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https://d.book118.com/097040005012006055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企业礼仪礼尚培训</vt:lpstr>
      <vt:lpstr>目录</vt:lpstr>
      <vt:lpstr>第1章 企业礼仪的重要性</vt:lpstr>
      <vt:lpstr> </vt:lpstr>
      <vt:lpstr>企业礼仪的核心价值</vt:lpstr>
      <vt:lpstr>企业礼仪的基本原则</vt:lpstr>
      <vt:lpstr>企业礼仪的实践意义</vt:lpstr>
      <vt:lpstr>第2章 企业礼仪的标准规范</vt:lpstr>
      <vt:lpstr>商务礼仪</vt:lpstr>
      <vt:lpstr>办公室礼仪</vt:lpstr>
      <vt:lpstr>电子邮件礼仪</vt:lpstr>
      <vt:lpstr>出差礼仪</vt:lpstr>
      <vt:lpstr> </vt:lpstr>
      <vt:lpstr>第3章 礼仪礼尚培训的实施流程</vt:lpstr>
      <vt:lpstr> </vt:lpstr>
      <vt:lpstr>培训内容设计</vt:lpstr>
      <vt:lpstr>培训师资选拔</vt:lpstr>
      <vt:lpstr>培训实施与评估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2024-09-29T15:02:59.974</cp:lastPrinted>
  <dcterms:created xsi:type="dcterms:W3CDTF">2024-09-29T07:02:59Z</dcterms:created>
  <dcterms:modified xsi:type="dcterms:W3CDTF">2024-09-29T07:03:02Z</dcterms:modified>
</cp:coreProperties>
</file>