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B6304-CA6C-431C-BD46-08AB7AF8F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490EC-6FD8-44B8-A3A5-23BA19A4A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E2B8E-05F4-4178-86EF-7B1946376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4F9067-3D83-43AE-B371-CEB2D598D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A25E3D-6CCD-43D5-82A5-FFFC139E7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E386C3-513A-4D24-80C6-FF53B04F0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FFC272-FC55-432D-974C-573C3B3A6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C95BE2-7247-453C-B28E-25253F2CB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96B9EA-52C8-4871-9DD1-40846010D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657DC-7D0B-46E3-B48E-684CFF537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0F666-247D-4E7C-883A-2D56867E3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4115216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收货验收管理制度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收货验收流程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收货验收标准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异常处理机制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相关部门职责与协作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收货验收管理制度的实施与监管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及时发现并处理收货过程中的问题，降低因产品质量问题带来的风险和损失。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通过建立严格的收货验收管理制度，确保收到的产品符合质量标准，防止不良品进入生产或销售环节。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规范收货验收流程，减少不必要的等待和延误，提高工作效率。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333" b="14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本制度适用于公司所有收货验收活动，包括原材料、半成品、成品等。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所有参与收货验收的员工，包括仓库管理员、质检员、采购员等。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收货验收流程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为确保收货流程顺畅，供应商应提前预约送货时间，以便收货方做好接收准备。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预约制度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接收准备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375" r="18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货物接收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收货方在预约时间内做好接收准备，包括安排好收货人员、准备好收货场地和工具等。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收货人员按照预约时间接收货物，并核对送货单与实际货物是否相符。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预约与接收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数量核对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收货人员需仔细核对实际货物数量与送货单上标注的数量是否一致。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质量检验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收货人员应对货物质量进行初步检验，如检查外观是否完好、有无破损或变质等。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详细信息核对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对于需要详细信息的货物，如批次号、生产日期等，收货人员需进行逐一核对。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核对与检验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在完成数量核对和质量检验后，收货人员确认无误后在送货单上签字确认。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确认收货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收货人员需详细记录收货信息，包括货物名称、数量、质量状况、收货时间等。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记录收货信息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如在核对或检验过程中发现问题，收货人员需及时与供应商沟通并协商处理方案。同时，需将问题记录并上报相关部门。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问题处理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确认与记录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收货验收标准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包装完整性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检查货物外包装是否完好无损，有无破损、变形、污渍等现象。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标签标识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核对货物标签上的信息是否清晰、准确，包括品名、规格、型号、生产日期等。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颜色、外观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观察货物的颜色、外观是否与样品或合同要求一致，有无明显缺陷。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外观检查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清点货物总件数，确保与送货单或合同上标注的数量相符。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件数核对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对货物进行称重，核实实际重量与标注重量是否一致。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重量核对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测量货物的体积，确保与合同或送货单上的体积信息相符。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体积核对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数量核对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功能性检验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检查货物是否存在安全隐患，如易燃、易爆、有毒等。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安全性检验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耐用性检验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环保性检验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核实货物是否符合环保要求，如有无有害物质超标等。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测试货物的功能是否正常，是否符合使用要求。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对货物进行耐用性测试，评估其使用寿命和性能稳定性。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质量检验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https://d.book118.com/097041152165006041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2024-09-14T22:52:11.118</cp:lastPrinted>
  <dcterms:created xsi:type="dcterms:W3CDTF">2024-09-14T14:52:11Z</dcterms:created>
  <dcterms:modified xsi:type="dcterms:W3CDTF">2024-09-14T14:52:12Z</dcterms:modified>
</cp:coreProperties>
</file>