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FAEA9-D514-453A-94C3-9E888D3EF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2EABD-5814-4A25-A667-2E22DE92B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2737A-FC21-492C-A768-7AD75568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0CBC4-19DA-47F2-A0D2-9FD72B4FD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4F1A2-BB5D-4CDE-B5BB-5B03779E1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A8C0C-CC5D-4483-B58A-670570F5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D4430B-0E8B-4D49-A215-B9BDC7D04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2E412-5D52-4AA2-BBFA-81AF13C4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D6585-0673-440D-8BDD-3DD870890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8E721-143F-44E7-A9A0-B9CA21CFE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19C61-5FA0-4D81-B15E-F154541D1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4216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离婚协议书中的条款变更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条款变更原因及必要性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条款变更流程与注意事项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子女抚养权、探视权条款变更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财产分割、债务处理条款变更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其他相关条款变更说明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其作用在于规范离婚双方的行为，保障各自的合法权益，避免离婚后产生不必要的纠纷。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如一方违反协议规定，另一方有权向法院提起诉讼，要求对方承担违约责任。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离婚协议书经双方签字并办理离婚登记手续后，具有法律效力，双方必须遵守协议内容。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子女抚养条款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财产分割条款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违约责任条款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其他约定条款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常见条款内容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包括子女的抚养权、抚养费、探望权等问题的约定。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明确夫妻共同财产的分割方式、分割比例及债务承担等。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规定如一方违反协议内容，应承担的违约责任及赔偿方式。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根据双方实际情况，可约定其他相关事项，如住房问题、户口迁移等。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条款变更原因及必要性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双方协商一致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情况变化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一方违约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离婚双方经过协商，就某些条款达成一致意见，需要进行变更。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由于离婚后的情况发生变化，例如子女抚养、财产分割等问题出现新的情况，需要对原协议进行相应调整。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如果一方未按照离婚协议书的约定履行义务，另一方有权要求变更协议条款以维护自身权益。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必要性阐述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条款变更是为了更好地保障离婚双方的合法权益，确保协议内容符合双方实际情况和需求。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合理的条款变更有助于减少离婚后产生的纠纷和矛盾，维护社会稳定和谐。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针对子女抚养等问题的条款变更，有利于为子女创造一个更加稳定、健康的成长环境。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保障双方权益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促进子女健康成长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如《中华人民共和国合同法》等，也对协议书的签订、履行和变更提供了法律依据。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离婚协议书的签订和变更应遵循婚姻法的相关规定。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《中华人民共和国婚姻法》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该解释对离婚协议书的效力、变更等问题作出了具体规定。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《最高人民法院关于适用〈中华人民共和国婚姻法〉若干问…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条款变更流程与注意事项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双方协商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撰写变更协议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提交法院审核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法院裁定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变更流程介绍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将撰写好的变更协议提交给法院进行审核，法院将核实协议的真实性和合法性。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在协商一致的基础上，双方共同撰写条款变更协议，明确变更内容、生效时间等要素。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首先，双方需要就条款变更内容进行充分协商，明确变更意向和具体条款。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法院审核通过后，将出具裁定书，对条款变更协议进行确认，并告知双方相关权利和义务。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变更协议要合法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明确变更内容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双方签字认可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保留相关证据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注意事项提醒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条款变更协议必须符合法律规定，不能违反法律法规的强制性规定。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在协商和撰写变更协议时，必须明确具体的变更内容，避免产生歧义或不必要的纠纷。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条款变更协议需要双方签字认可，确保协议的真实性和有效性。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在协商、撰写和提交变更协议的过程中，双方应保留好相关证据，以备不时之需。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https://d.book118.com/097042165064006044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2024-09-18T21:05:37.670</cp:lastPrinted>
  <dcterms:created xsi:type="dcterms:W3CDTF">2024-09-18T13:05:37Z</dcterms:created>
  <dcterms:modified xsi:type="dcterms:W3CDTF">2024-09-18T13:05:39Z</dcterms:modified>
</cp:coreProperties>
</file>