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F0E0393-871E-4932-8A75-A9BFD48851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15A923-96D1-4A8E-B05B-86008AF8E3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9C9A98-C376-429A-B86F-E52543580F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FB0D86-E776-431F-B55F-73A6AF0D24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4A31B17-04F9-458D-8BBF-647F4C44C6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3F671A-4BE4-48E7-996B-B362FD9D9F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F649608-06C3-42C6-B023-AC26AD7707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8E255E-484F-4E5F-ADA2-E79ABA5318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761551-D081-4B22-9FA5-D89CE3E37E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86A5B5-47DF-47D2-B9D0-31E8AD4673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345065-E670-4A55-B199-78BC2FA003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704300606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手卫生规范在临床实践中的应用</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手卫生规范概述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临床实践中的手卫生现状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手卫生规范在临床实践中的应用策略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手卫生规范在临床实践中的效果评价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手卫生规范在临床实践中的挑战与对策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提高医疗质量</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手卫生规范是预防医院感染、提高医疗质量的基础措施之一。通过加强手卫生规范的应用，可以减少医护人员和患者之间的交叉感染，保障患者安全。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应对全球卫生挑战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随着全球范围内传染病的不断爆发和流行，手卫生规范在防控疫情、维护公共卫生安全方面发挥着越来越重要的作用。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2056" b="20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提升患者信任度</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医护人员严格遵守手卫生规范，可以让患者感受到医疗服务的专业性和安全性，从而提高患者对医护人员的信任度。</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手卫生定义</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手卫生是指通过用肥皂和水洗手或使用含有酒精的速干手消毒剂来清除手部污染和减少手部细菌的过程。</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预防医院感染</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医护人员的手是医院感染的主要传播途径之一。保持手部清洁可以有效减少细菌、病毒等微生物的传播，从而降低医院感染的发生率。</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维护医护人员健康</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医护人员在日常工作中频繁接触患者和医疗环境，容易受到各种病原体的侵袭。良好的手卫生习惯可以保护医护人员自身健康，减少职业暴露的风险。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手卫生定义及重要性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手卫生规范概述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医源性感染是医疗领域一个严重的问题，而手是传播病原体的主要途径之一。</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医源性感染问题</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6667" b="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提高医疗质量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9292" r="192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国际趋势</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通过制定手卫生规范，可以减少医疗过程中的交叉感染，提高医疗质量。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随着全球对医疗安全的关注度不断提高，各国纷纷制定相应的手卫生规范。</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手卫生规范制定背景</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26273" r="2627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手卫生规范核心内容</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包括洗手池、水龙头、干手设施、手消毒剂等。</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采用六步洗手法，确保双手各个部位得到充分清洗。</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在接触患者血液、体液等污染物时，必须戴手套。</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在接触患者前后，以及进行无菌操作前，必须进行手消毒。</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手卫生设施</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洗手方法</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手套使用</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手消毒</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通过执行手卫生规范，可以显著降低医源性感染的发生率。</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减少医源性感染</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手卫生是医疗质量的重要指标之一，规范的执行有助于提高医疗质量。</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提高医疗质量</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通过培训和教育，使医护人员充分认识到手卫生的重要性，增强自我保护意识。</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增强医护人员自我保护意识</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医院执行手卫生规范，可以展示其对医疗安全和患者健康的重视，提升医院形象。</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提升医院形象</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手卫生规范实施意义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临床实践中的手卫生现状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5424" b="5424"/>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4074" b="4074"/>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6747" b="674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医护人员手卫生意识</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手卫生重要性认识不足</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部分医护人员对手卫生在预防医院感染中的重要作用认识不足，缺乏手卫生的自觉性和主动性。</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手卫生知识缺乏</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医护人员对手卫生相关知识和技能的掌握程度不够，无法正确执行手卫生规范。</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忙碌工作中忽视手卫生</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在忙碌的临床工作中，医护人员可能会因为时间紧迫而忽视手卫生的重要性。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手卫生用品配备不足</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医疗机构手卫生用品如洗手液、速干手消毒剂等配备不足，无法满足医护人员手卫生的需求。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手卫生用品使用不规范</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医护人员在使用手卫生用品时存在不规范现象，如使用过期产品、未按要求使用等。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洗手设施不完善</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部分医疗机构洗手设施不完善，如水龙头、干手设施等配备不足或损坏，影响医护人员手卫生的执行。</a:t>
            </a:r>
          </a:p>
        </p:txBody>
      </p:sp>
      <p:pic>
        <p:nvPicPr>
          <p:cNvPr id="10" name="Picture 10"/>
          <p:cNvPicPr>
            <a:picLocks noChangeAspect="1"/>
          </p:cNvPicPr>
          <p:nvPr/>
        </p:nvPicPr>
        <p:blipFill>
          <a:blip r:embed="rId2"/>
          <a:srcRect t="16667" b="16667"/>
          <a:stretch>
            <a:fillRect/>
          </a:stretch>
        </p:blipFill>
        <p:spPr>
          <a:xfrm>
            <a:off x="869006" y="1293634"/>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手卫生设施及用品配备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医护人员手卫生执行率普遍较低，尤其是在接触患者前后、进行无菌操作前等重要时刻。</a:t>
            </a:r>
          </a:p>
        </p:txBody>
      </p:sp>
      <p:pic>
        <p:nvPicPr>
          <p:cNvPr id="6" name="Picture 6"/>
          <p:cNvPicPr>
            <a:picLocks noChangeAspect="1"/>
          </p:cNvPicPr>
          <p:nvPr/>
        </p:nvPicPr>
        <p:blipFill>
          <a:blip r:embed="rId2"/>
          <a:srcRect l="23000" r="23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手卫生执行率低</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部分医护人员在执行手卫生时操作不规范，如洗手时间过短、未使用流动水等，导致手卫生效果不佳。</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手卫生操作不规范</a:t>
            </a:r>
          </a:p>
        </p:txBody>
      </p:sp>
      <p:pic>
        <p:nvPicPr>
          <p:cNvPr id="10" name="Picture 10"/>
          <p:cNvPicPr>
            <a:picLocks noChangeAspect="1"/>
          </p:cNvPicPr>
          <p:nvPr/>
        </p:nvPicPr>
        <p:blipFill>
          <a:blip r:embed="rId3"/>
          <a:srcRect l="12083" r="1208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50" r="16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医疗机构对手卫生的监管力度不够，缺乏有效的监督机制和奖惩措施，导致医护人员手卫生执行不力。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手卫生监管不到位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手卫生执行情况及问题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04</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手卫生规范在临床实践中的应用策略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https://d.book118.com/097043006066006033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2024-09-06T21:50:55.883</cp:lastPrinted>
  <dcterms:created xsi:type="dcterms:W3CDTF">2024-09-06T13:50:55Z</dcterms:created>
  <dcterms:modified xsi:type="dcterms:W3CDTF">2024-09-06T13:50:57Z</dcterms:modified>
</cp:coreProperties>
</file>