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7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2B7AA06-0332-43DB-A1C4-694AD264A3C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1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18D1E9-657F-4B5D-B8AD-932ED788D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3C1B95-F01A-4667-B680-8BA38ED6A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0AC52E-CDC6-431E-937E-1D4637150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DFD897-967B-4FCA-8DCB-BCE220A26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FD452C-DFE9-4233-9068-5248C66A85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8A2D9C-AF74-4096-801E-DF3ACFB8E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BB8FDF-632A-4C51-932E-0B02F6F18B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A39C2F-7373-4693-98F6-A42CE942C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458F0E-18CB-4277-AD8C-C6D2A5BD0B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BB4604-3837-4309-A465-E65DC9B2E2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E3B2CA-A793-48DC-9B6B-13D336C55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D09B356-DB58-463E-A646-79ED2C53D8AF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92A43D3-D845-46EF-ADAE-38E40E64E7E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04400204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商业模式革新与市场竞争优势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制作人：来日方长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    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商业模式革新的重要性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商业模式革新的实施步骤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商业模式革新的成功案例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商业模式革新的市场竞争优势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商业模式革新的风险管理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商业模式革新的重要性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https://d.book118.com/097044002044006054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商业模式革新与市场竞争优势</vt:lpstr>
      <vt:lpstr>目录</vt:lpstr>
      <vt:lpstr>第1章 商业模式革新的重要性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2024-09-28T12:42:48.569</cp:lastPrinted>
  <dcterms:created xsi:type="dcterms:W3CDTF">2024-09-28T04:42:48Z</dcterms:created>
  <dcterms:modified xsi:type="dcterms:W3CDTF">2024-09-28T04:42:50Z</dcterms:modified>
</cp:coreProperties>
</file>