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98.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E30FD2-5C37-402F-A7FD-132BE07B64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6F5F2D-811B-4C8A-A656-8A69F48CB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0CE23E-94D3-440C-8D09-0E1F1F7859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C2DCBC-B966-4F97-8D6A-319A6C152C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625C4B-65EF-4250-916E-0D884CA982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9741BD-788C-4DCF-9C63-4161E3A2F9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640F8B-AEE3-419E-AC10-D81D6621EC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F3E3B6-B200-4F6B-8FE5-1B5C5C900D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A14204-247A-43B6-89FE-17B5F8CD0A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0CE76F-14B5-4876-8667-83A3B665C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38608B-B134-4F14-816B-A47314DB64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52" name="图片 51" descr="背景图案&#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10077" t="7437" r="25004"/>
          <a:stretch>
            <a:fillRect/>
          </a:stretch>
        </p:blipFill>
        <p:spPr>
          <a:xfrm>
            <a:off x="-5" y="0"/>
            <a:ext cx="12192011" cy="6858000"/>
          </a:xfrm>
          <a:prstGeom prst="rect">
            <a:avLst/>
          </a:prstGeom>
        </p:spPr>
      </p:pic>
      <p:sp>
        <p:nvSpPr>
          <p:cNvPr id="10" name="标题"/>
          <p:cNvSpPr txBox="1">
            <a:spLocks noGrp="1"/>
          </p:cNvSpPr>
          <p:nvPr>
            <p:ph type="title" idx="4" hasCustomPrompt="1"/>
            <p:custDataLst>
              <p:tags r:id="rId3"/>
            </p:custDataLst>
          </p:nvPr>
        </p:nvSpPr>
        <p:spPr>
          <a:xfrm>
            <a:off x="1163955" y="2496185"/>
            <a:ext cx="7683500" cy="113220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9" name="副标题"/>
          <p:cNvSpPr txBox="1">
            <a:spLocks noGrp="1"/>
          </p:cNvSpPr>
          <p:nvPr>
            <p:ph type="body" idx="3" hasCustomPrompt="1"/>
            <p:custDataLst>
              <p:tags r:id="rId4"/>
            </p:custDataLst>
          </p:nvPr>
        </p:nvSpPr>
        <p:spPr>
          <a:xfrm>
            <a:off x="1163955" y="1983740"/>
            <a:ext cx="7683500" cy="51244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20000"/>
              </a:lnSpc>
              <a:buClrTx/>
              <a:buSzTx/>
              <a:buFontTx/>
              <a:buNone/>
              <a:defRPr kumimoji="0" lang="zh-CN" altLang="en-US" sz="2800" b="1" i="0" u="none" strike="noStrike" kern="1200" cap="none" spc="300" normalizeH="0" baseline="0" noProof="1">
                <a:gradFill>
                  <a:gsLst>
                    <a:gs pos="100000">
                      <a:schemeClr val="accent2"/>
                    </a:gs>
                    <a:gs pos="0">
                      <a:schemeClr val="accent1"/>
                    </a:gs>
                  </a:gsLst>
                  <a:lin ang="0" scaled="0"/>
                </a:gradFill>
                <a:effectLst>
                  <a:innerShdw dist="12700" dir="16200000">
                    <a:schemeClr val="lt1">
                      <a:alpha val="70000"/>
                    </a:schemeClr>
                  </a:innerShdw>
                </a:effectLst>
                <a:latin typeface="+mj-ea"/>
                <a:ea typeface="+mj-ea"/>
                <a:cs typeface="MiSans" panose="00000500000000000000" charset="-122"/>
              </a:defRPr>
            </a:lvl1pPr>
          </a:lstStyle>
          <a:p>
            <a:pPr lvl="0" algn="l">
              <a:lnSpc>
                <a:spcPct val="120000"/>
              </a:lnSpc>
              <a:buClrTx/>
              <a:buSzTx/>
              <a:buFontTx/>
            </a:pPr>
            <a:r>
              <a:rPr>
                <a:sym typeface="+mn-ea"/>
              </a:rPr>
              <a:t>单击此处编辑母版副标题样式</a:t>
            </a:r>
            <a:endParaRPr>
              <a:sym typeface="+mn-ea"/>
            </a:endParaRPr>
          </a:p>
        </p:txBody>
      </p:sp>
      <p:sp>
        <p:nvSpPr>
          <p:cNvPr id="8" name="署名"/>
          <p:cNvSpPr txBox="1">
            <a:spLocks noGrp="1"/>
          </p:cNvSpPr>
          <p:nvPr>
            <p:ph type="body" idx="2"/>
            <p:custDataLst>
              <p:tags r:id="rId5"/>
            </p:custDataLst>
          </p:nvPr>
        </p:nvSpPr>
        <p:spPr>
          <a:xfrm>
            <a:off x="1163955" y="4164965"/>
            <a:ext cx="768350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100000">
                      <a:schemeClr val="accent2"/>
                    </a:gs>
                    <a:gs pos="0">
                      <a:schemeClr val="accent1"/>
                    </a:gs>
                  </a:gsLst>
                  <a:lin ang="0" scaled="0"/>
                </a:gra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单击此处编辑母版文本样式</a:t>
            </a:r>
            <a:endParaRPr>
              <a:sym typeface="+mn-ea"/>
            </a:endParaRPr>
          </a:p>
        </p:txBody>
      </p:sp>
      <p:cxnSp>
        <p:nvCxnSpPr>
          <p:cNvPr id="7" name="直接连接符 6"/>
          <p:cNvCxnSpPr/>
          <p:nvPr>
            <p:custDataLst>
              <p:tags r:id="rId6"/>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图片 9"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9" name="正文"/>
          <p:cNvSpPr txBox="1">
            <a:spLocks noGrp="1"/>
          </p:cNvSpPr>
          <p:nvPr>
            <p:ph idx="3"/>
            <p:custDataLst>
              <p:tags r:id="rId3"/>
            </p:custDataLst>
          </p:nvPr>
        </p:nvSpPr>
        <p:spPr>
          <a:xfrm>
            <a:off x="608330" y="1452880"/>
            <a:ext cx="10968990" cy="4776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8"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7" name="直接连接符 6"/>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29" name="图片 28" descr="背景图案&#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18368" t="11353" r="20742" b="182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8" name="矩形 7"/>
          <p:cNvSpPr/>
          <p:nvPr>
            <p:custDataLst>
              <p:tags r:id="rId3"/>
            </p:custDataLst>
          </p:nvPr>
        </p:nvSpPr>
        <p:spPr>
          <a:xfrm>
            <a:off x="1562735" y="935990"/>
            <a:ext cx="10629265" cy="4907915"/>
          </a:xfrm>
          <a:prstGeom prst="rect">
            <a:avLst/>
          </a:prstGeom>
          <a:gradFill>
            <a:gsLst>
              <a:gs pos="0">
                <a:schemeClr val="accent1">
                  <a:lumMod val="25000"/>
                  <a:alpha val="0"/>
                </a:schemeClr>
              </a:gs>
              <a:gs pos="50000">
                <a:schemeClr val="accent1">
                  <a:lumMod val="25000"/>
                </a:schemeClr>
              </a:gs>
              <a:gs pos="100000">
                <a:schemeClr val="accent2">
                  <a:lumMod val="25000"/>
                  <a:alpha val="0"/>
                </a:schemeClr>
              </a:gs>
            </a:gsLst>
            <a:lin ang="108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lt1"/>
              </a:solidFill>
              <a:cs typeface="MiSans" panose="00000500000000000000" charset="-122"/>
              <a:sym typeface="+mn-ea"/>
            </a:endParaRPr>
          </a:p>
        </p:txBody>
      </p:sp>
      <p:sp>
        <p:nvSpPr>
          <p:cNvPr id="7" name="副标题"/>
          <p:cNvSpPr txBox="1">
            <a:spLocks noGrp="1"/>
          </p:cNvSpPr>
          <p:nvPr>
            <p:ph type="body" idx="2" hasCustomPrompt="1"/>
            <p:custDataLst>
              <p:tags r:id="rId4"/>
            </p:custDataLst>
          </p:nvPr>
        </p:nvSpPr>
        <p:spPr>
          <a:xfrm>
            <a:off x="689610" y="4238625"/>
            <a:ext cx="4030345"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30000"/>
              </a:lnSpc>
              <a:buClrTx/>
              <a:buSzTx/>
              <a:buFontTx/>
              <a:buNone/>
              <a:defRPr kumimoji="0" lang="en-US" altLang="zh-CN" sz="4400" b="0" i="0" u="none" strike="noStrike" kern="1200" cap="none" spc="0" normalizeH="0" baseline="0" noProof="1">
                <a:ln>
                  <a:gradFill>
                    <a:gsLst>
                      <a:gs pos="0">
                        <a:schemeClr val="accent1"/>
                      </a:gs>
                      <a:gs pos="80000">
                        <a:schemeClr val="accent1">
                          <a:alpha val="0"/>
                        </a:schemeClr>
                      </a:gs>
                    </a:gsLst>
                    <a:lin ang="5400000" scaled="0"/>
                  </a:gradFill>
                </a:ln>
                <a:noFill/>
                <a:effectLst>
                  <a:outerShdw dir="5400000" algn="ctr" rotWithShape="0">
                    <a:schemeClr val="tx1">
                      <a:alpha val="100000"/>
                    </a:schemeClr>
                  </a:outerShdw>
                </a:effectLst>
                <a:latin typeface="MiSans Heavy"/>
                <a:ea typeface="+mn-ea"/>
                <a:cs typeface="MiSans" panose="00000500000000000000" charset="-122"/>
                <a:sym typeface="+mn-ea"/>
              </a:defRPr>
            </a:lvl1pPr>
          </a:lstStyle>
          <a:p>
            <a:pPr lvl="0">
              <a:lnSpc>
                <a:spcPct val="130000"/>
              </a:lnSpc>
            </a:pPr>
            <a:r>
              <a:rPr err="1">
                <a:sym typeface="+mn-ea"/>
              </a:rPr>
              <a:t>单击编辑副标题</a:t>
            </a:r>
            <a:endParaRPr>
              <a:sym typeface="+mn-ea"/>
            </a:endParaRPr>
          </a:p>
        </p:txBody>
      </p:sp>
      <p:sp>
        <p:nvSpPr>
          <p:cNvPr id="6" name="标题"/>
          <p:cNvSpPr txBox="1">
            <a:spLocks noGrp="1"/>
          </p:cNvSpPr>
          <p:nvPr>
            <p:ph type="title" idx="1" hasCustomPrompt="1"/>
            <p:custDataLst>
              <p:tags r:id="rId5"/>
            </p:custDataLst>
          </p:nvPr>
        </p:nvSpPr>
        <p:spPr>
          <a:xfrm>
            <a:off x="681355" y="5132705"/>
            <a:ext cx="4038600"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9" name="图片 8" descr="背景图案&#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0363" t="53897" r="47073" b="-328"/>
          <a:stretch>
            <a:fillRect/>
          </a:stretch>
        </p:blipFill>
        <p:spPr>
          <a:xfrm>
            <a:off x="0" y="0"/>
            <a:ext cx="12192000" cy="691769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8" name="标题"/>
          <p:cNvSpPr txBox="1">
            <a:spLocks noGrp="1"/>
          </p:cNvSpPr>
          <p:nvPr>
            <p:ph type="title" idx="2" hasCustomPrompt="1"/>
            <p:custDataLst>
              <p:tags r:id="rId3"/>
            </p:custDataLst>
          </p:nvPr>
        </p:nvSpPr>
        <p:spPr>
          <a:xfrm>
            <a:off x="1336040" y="1631315"/>
            <a:ext cx="5967095" cy="347916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4800" b="1" i="0" u="none" strike="noStrike" kern="1200" cap="none" spc="0" normalizeH="0" baseline="0" noProof="1">
                <a:ln>
                  <a:noFill/>
                </a:ln>
                <a:gradFill>
                  <a:gsLst>
                    <a:gs pos="0">
                      <a:schemeClr val="accent1"/>
                    </a:gs>
                    <a:gs pos="100000">
                      <a:schemeClr val="accent2"/>
                    </a:gs>
                  </a:gsLst>
                  <a:lin ang="0" scaled="0"/>
                </a:gradFill>
                <a:effectLst/>
                <a:latin typeface="+mj-ea"/>
                <a:ea typeface="+mj-ea"/>
                <a:cs typeface="MiSans" panose="00000500000000000000" charset="-122"/>
              </a:defRPr>
            </a:lvl1pPr>
          </a:lstStyle>
          <a:p>
            <a:pPr lvl="0">
              <a:lnSpc>
                <a:spcPct val="100000"/>
              </a:lnSpc>
            </a:pPr>
            <a:r>
              <a:rPr>
                <a:sym typeface="+mn-ea"/>
              </a:rPr>
              <a:t>单击此处编辑标题</a:t>
            </a:r>
            <a:endParaRPr>
              <a:sym typeface="+mn-ea"/>
            </a:endParaRPr>
          </a:p>
        </p:txBody>
      </p:sp>
      <p:sp>
        <p:nvSpPr>
          <p:cNvPr id="7" name="节编号"/>
          <p:cNvSpPr txBox="1">
            <a:spLocks noGrp="1"/>
          </p:cNvSpPr>
          <p:nvPr>
            <p:ph type="body" idx="1" hasCustomPrompt="1"/>
            <p:custDataLst>
              <p:tags r:id="rId4"/>
            </p:custDataLst>
          </p:nvPr>
        </p:nvSpPr>
        <p:spPr>
          <a:xfrm>
            <a:off x="6690995" y="1631315"/>
            <a:ext cx="3646805" cy="3479165"/>
          </a:xfrm>
          <a:prstGeom prst="rect">
            <a:avLst/>
          </a:prstGeom>
          <a:noFill/>
          <a:ln>
            <a:noFill/>
          </a:ln>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11500" b="1" i="0" u="none" strike="noStrike" kern="1200" cap="none" spc="0" normalizeH="0" baseline="0" noProof="1">
                <a:ln w="22225">
                  <a:solidFill>
                    <a:schemeClr val="tx1">
                      <a:alpha val="70000"/>
                    </a:schemeClr>
                  </a:solidFill>
                </a:ln>
                <a:noFill/>
                <a:effectLst>
                  <a:innerShdw dist="12700" dir="16200000">
                    <a:schemeClr val="tx1">
                      <a:alpha val="70000"/>
                    </a:schemeClr>
                  </a:innerShdw>
                </a:effectLst>
                <a:latin typeface="+mj-ea"/>
                <a:ea typeface="+mj-ea"/>
                <a:cs typeface="MiSans" panose="00000500000000000000" charset="-122"/>
                <a:sym typeface="+mn-ea"/>
              </a:defRPr>
            </a:lvl1pPr>
          </a:lstStyle>
          <a:p>
            <a:pPr lvl="0" algn="ctr">
              <a:lnSpc>
                <a:spcPct val="100000"/>
              </a:lnSpc>
            </a:pPr>
            <a:r>
              <a:rPr err="1">
                <a:sym typeface="+mn-ea"/>
              </a:rPr>
              <a:t>编号</a:t>
            </a:r>
            <a:endParaRPr>
              <a:sym typeface="+mn-ea"/>
            </a:endParaRPr>
          </a:p>
        </p:txBody>
      </p:sp>
      <p:sp>
        <p:nvSpPr>
          <p:cNvPr id="4"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2" name="图片 11"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1" name="正文"/>
          <p:cNvSpPr txBox="1">
            <a:spLocks noGrp="1"/>
          </p:cNvSpPr>
          <p:nvPr>
            <p:ph idx="4"/>
            <p:custDataLst>
              <p:tags r:id="rId3"/>
            </p:custDataLst>
          </p:nvPr>
        </p:nvSpPr>
        <p:spPr>
          <a:xfrm>
            <a:off x="6411595"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正文"/>
          <p:cNvSpPr txBox="1">
            <a:spLocks noGrp="1"/>
          </p:cNvSpPr>
          <p:nvPr>
            <p:ph idx="3"/>
            <p:custDataLst>
              <p:tags r:id="rId4"/>
            </p:custDataLst>
          </p:nvPr>
        </p:nvSpPr>
        <p:spPr>
          <a:xfrm>
            <a:off x="608330"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标题"/>
          <p:cNvSpPr txBox="1">
            <a:spLocks noGrp="1"/>
          </p:cNvSpPr>
          <p:nvPr>
            <p:ph type="title" idx="2"/>
            <p:custDataLst>
              <p:tags r:id="rId5"/>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8" name="直接连接符 7"/>
          <p:cNvCxnSpPr/>
          <p:nvPr>
            <p:custDataLst>
              <p:tags r:id="rId6"/>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5" name="日期占位符 4"/>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6" name="图片 15"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5" name="正文"/>
          <p:cNvSpPr txBox="1">
            <a:spLocks noGrp="1"/>
          </p:cNvSpPr>
          <p:nvPr>
            <p:ph idx="6"/>
            <p:custDataLst>
              <p:tags r:id="rId3"/>
            </p:custDataLst>
          </p:nvPr>
        </p:nvSpPr>
        <p:spPr>
          <a:xfrm>
            <a:off x="6235065"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uFillTx/>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4" name="标题"/>
          <p:cNvSpPr txBox="1">
            <a:spLocks noGrp="1"/>
          </p:cNvSpPr>
          <p:nvPr>
            <p:ph type="title" idx="5"/>
            <p:custDataLst>
              <p:tags r:id="rId4"/>
            </p:custDataLst>
          </p:nvPr>
        </p:nvSpPr>
        <p:spPr>
          <a:xfrm>
            <a:off x="6235200" y="151683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13" name="直接连接符 12"/>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2" name="标题"/>
          <p:cNvSpPr txBox="1">
            <a:spLocks noGrp="1"/>
          </p:cNvSpPr>
          <p:nvPr>
            <p:ph type="title" idx="3"/>
            <p:custDataLst>
              <p:tags r:id="rId6"/>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1" name="正文"/>
          <p:cNvSpPr txBox="1">
            <a:spLocks noGrp="1"/>
          </p:cNvSpPr>
          <p:nvPr>
            <p:ph idx="2"/>
            <p:custDataLst>
              <p:tags r:id="rId7"/>
            </p:custDataLst>
          </p:nvPr>
        </p:nvSpPr>
        <p:spPr>
          <a:xfrm>
            <a:off x="608330"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标题"/>
          <p:cNvSpPr txBox="1">
            <a:spLocks noGrp="1"/>
          </p:cNvSpPr>
          <p:nvPr>
            <p:ph type="title" idx="1"/>
            <p:custDataLst>
              <p:tags r:id="rId8"/>
            </p:custDataLst>
          </p:nvPr>
        </p:nvSpPr>
        <p:spPr>
          <a:xfrm>
            <a:off x="608400" y="151683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8"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7" name="直接连接符 6"/>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6" name="标题"/>
          <p:cNvSpPr txBox="1">
            <a:spLocks noGrp="1"/>
          </p:cNvSpPr>
          <p:nvPr>
            <p:ph type="title" idx="1"/>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2"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7" name="正文"/>
          <p:cNvSpPr txBox="1">
            <a:spLocks noGrp="1"/>
          </p:cNvSpPr>
          <p:nvPr>
            <p:ph idx="1"/>
            <p:custDataLst>
              <p:tags r:id="rId3"/>
            </p:custDataLst>
          </p:nvPr>
        </p:nvSpPr>
        <p:spPr>
          <a:xfrm>
            <a:off x="608400" y="774000"/>
            <a:ext cx="10969200" cy="54828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9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9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9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9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9" name="图片 8"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8" name="直接连接符 7"/>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7"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6" name="副标题"/>
          <p:cNvSpPr txBox="1">
            <a:spLocks noGrp="1"/>
          </p:cNvSpPr>
          <p:nvPr>
            <p:ph type="body" idx="1" hasCustomPrompt="1"/>
            <p:custDataLst>
              <p:tags r:id="rId5"/>
            </p:custDataLst>
          </p:nvPr>
        </p:nvSpPr>
        <p:spPr>
          <a:xfrm>
            <a:off x="608400" y="1294765"/>
            <a:ext cx="10969200" cy="461645"/>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latin typeface="+mj-ea"/>
                <a:ea typeface="+mj-ea"/>
                <a:cs typeface="MiSans" panose="00000500000000000000" charset="-122"/>
                <a:sym typeface="+mn-ea"/>
              </a:defRPr>
            </a:lvl1pPr>
          </a:lstStyle>
          <a:p>
            <a:pPr lvl="0" algn="ctr">
              <a:buClrTx/>
              <a:buSzTx/>
              <a:buFontTx/>
            </a:pPr>
            <a:r>
              <a:rPr>
                <a:sym typeface="+mn-ea"/>
              </a:rPr>
              <a:t>单击此处编辑母版副标题样式</a:t>
            </a:r>
            <a:endParaRPr>
              <a:sym typeface="+mn-ea"/>
            </a:endParaRPr>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29" name="图片 28" descr="背景图案&#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0213" t="8062" r="23686" b="11948"/>
          <a:stretch>
            <a:fillRect/>
          </a:stretch>
        </p:blipFill>
        <p:spPr>
          <a:xfrm flipH="1">
            <a:off x="0" y="635"/>
            <a:ext cx="12192000" cy="6857365"/>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9" name="标题"/>
          <p:cNvSpPr txBox="1">
            <a:spLocks noGrp="1"/>
          </p:cNvSpPr>
          <p:nvPr>
            <p:ph type="title" idx="3" hasCustomPrompt="1"/>
            <p:custDataLst>
              <p:tags r:id="rId3"/>
            </p:custDataLst>
          </p:nvPr>
        </p:nvSpPr>
        <p:spPr>
          <a:xfrm>
            <a:off x="1163955" y="1778000"/>
            <a:ext cx="7683500" cy="185039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8" name="署名"/>
          <p:cNvSpPr txBox="1">
            <a:spLocks noGrp="1"/>
          </p:cNvSpPr>
          <p:nvPr>
            <p:ph type="body" idx="2" hasCustomPrompt="1"/>
            <p:custDataLst>
              <p:tags r:id="rId4"/>
            </p:custDataLst>
          </p:nvPr>
        </p:nvSpPr>
        <p:spPr>
          <a:xfrm>
            <a:off x="1182370" y="4164965"/>
            <a:ext cx="177038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100000">
                      <a:schemeClr val="accent2"/>
                    </a:gs>
                    <a:gs pos="0">
                      <a:schemeClr val="accent1"/>
                    </a:gs>
                  </a:gsLst>
                  <a:lin ang="0" scaled="0"/>
                </a:gra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单击此处编辑文本</a:t>
            </a:r>
            <a:endParaRPr>
              <a:sym typeface="+mn-ea"/>
            </a:endParaRPr>
          </a:p>
        </p:txBody>
      </p:sp>
      <p:cxnSp>
        <p:nvCxnSpPr>
          <p:cNvPr id="7" name="直接连接符 6"/>
          <p:cNvCxnSpPr/>
          <p:nvPr>
            <p:custDataLst>
              <p:tags r:id="rId5"/>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8" name="图片 7" descr="图片1_upscayl_4x_realesrgan-x4plus"/>
          <p:cNvPicPr>
            <a:picLocks noChangeAspect="1"/>
          </p:cNvPicPr>
          <p:nvPr userDrawn="1">
            <p:custDataLst>
              <p:tags r:id="rId13"/>
            </p:custDataLst>
          </p:nvPr>
        </p:nvPicPr>
        <p:blipFill>
          <a:blip r:embed="rId12"/>
          <a:stretch>
            <a:fillRect/>
          </a:stretch>
        </p:blipFill>
        <p:spPr>
          <a:xfrm>
            <a:off x="0" y="-6221"/>
            <a:ext cx="12192000" cy="6858000"/>
          </a:xfrm>
          <a:prstGeom prst="rect">
            <a:avLst/>
          </a:prstGeom>
        </p:spPr>
      </p:pic>
      <p:cxnSp>
        <p:nvCxnSpPr>
          <p:cNvPr id="9" name="直接连接符 8"/>
          <p:cNvCxnSpPr/>
          <p:nvPr>
            <p:custDataLst>
              <p:tags r:id="rId14"/>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1" name="日期占位符 10"/>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2" name="页脚占位符 11"/>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灯片编号占位符 12"/>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2" name="文本占位符 1"/>
          <p:cNvSpPr>
            <a:spLocks noGrp="1"/>
          </p:cNvSpPr>
          <p:nvPr>
            <p:ph type="body" idx="21"/>
            <p:custDataLst>
              <p:tags r:id="rId18"/>
            </p:custDataLst>
          </p:nvPr>
        </p:nvSpPr>
        <p:spPr>
          <a:xfrm>
            <a:off x="608399" y="1400961"/>
            <a:ext cx="10969199" cy="4776002"/>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uFillTx/>
                <a:latin typeface="+mn-ea"/>
                <a:ea typeface="+mn-ea"/>
                <a:cs typeface="MiSans" panose="00000500000000000000" charset="-122"/>
                <a:sym typeface="+mn-ea"/>
              </a:defRPr>
            </a:lvl2pPr>
            <a:lvl3pPr marR="0" lvl="2"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uFillTx/>
                <a:latin typeface="+mn-ea"/>
                <a:ea typeface="+mn-ea"/>
                <a:cs typeface="MiSans" panose="00000500000000000000" charset="-122"/>
                <a:sym typeface="+mn-ea"/>
              </a:defRPr>
            </a:lvl3pPr>
            <a:lvl4pPr marR="0" lvl="3"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uFillTx/>
                <a:latin typeface="+mn-ea"/>
                <a:ea typeface="+mn-ea"/>
                <a:cs typeface="MiSans" panose="00000500000000000000" charset="-122"/>
                <a:sym typeface="+mn-ea"/>
              </a:defRPr>
            </a:lvl4pPr>
            <a:lvl5pPr marR="0" lvl="4"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uFillTx/>
                <a:latin typeface="+mn-ea"/>
                <a:ea typeface="+mn-ea"/>
                <a:cs typeface="MiSans" panose="00000500000000000000" charset="-122"/>
                <a:sym typeface="+mn-ea"/>
              </a:defRPr>
            </a:lvl5p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sym typeface="+mn-ea"/>
              </a:rPr>
              <a:t>单击此处编辑母版文本样式</a:t>
            </a:r>
            <a:endParaRPr lang="zh-CN" altLang="en-US">
              <a:sym typeface="+mn-ea"/>
            </a:endParaRPr>
          </a:p>
          <a:p>
            <a:pPr lvl="1">
              <a:spcBef>
                <a:spcPts val="1200"/>
              </a:spcBef>
              <a:spcAft>
                <a:spcPct val="0"/>
              </a:spcAft>
            </a:pPr>
            <a:r>
              <a:rPr lang="zh-CN" altLang="en-US">
                <a:sym typeface="+mn-ea"/>
              </a:rPr>
              <a:t>第二级</a:t>
            </a:r>
            <a:endParaRPr lang="zh-CN" altLang="en-US">
              <a:sym typeface="+mn-ea"/>
            </a:endParaRPr>
          </a:p>
          <a:p>
            <a:pPr lvl="2">
              <a:spcBef>
                <a:spcPts val="1200"/>
              </a:spcBef>
              <a:spcAft>
                <a:spcPct val="0"/>
              </a:spcAft>
            </a:pPr>
            <a:r>
              <a:rPr lang="zh-CN" altLang="en-US">
                <a:sym typeface="+mn-ea"/>
              </a:rPr>
              <a:t>第三级</a:t>
            </a:r>
            <a:endParaRPr lang="zh-CN" altLang="en-US">
              <a:sym typeface="+mn-ea"/>
            </a:endParaRPr>
          </a:p>
          <a:p>
            <a:pPr lvl="3">
              <a:spcBef>
                <a:spcPts val="1200"/>
              </a:spcBef>
              <a:spcAft>
                <a:spcPct val="0"/>
              </a:spcAft>
            </a:pPr>
            <a:r>
              <a:rPr lang="zh-CN" altLang="en-US">
                <a:sym typeface="+mn-ea"/>
              </a:rPr>
              <a:t>第四级</a:t>
            </a:r>
            <a:endParaRPr lang="zh-CN" altLang="en-US">
              <a:sym typeface="+mn-ea"/>
            </a:endParaRPr>
          </a:p>
          <a:p>
            <a:pPr lvl="4">
              <a:spcBef>
                <a:spcPts val="1200"/>
              </a:spcBef>
              <a:spcAft>
                <a:spcPct val="0"/>
              </a:spcAft>
            </a:pPr>
            <a:r>
              <a:rPr lang="zh-CN" altLang="en-US">
                <a:sym typeface="+mn-ea"/>
              </a:rPr>
              <a:t>第五级</a:t>
            </a:r>
            <a:endParaRPr lang="zh-CN" altLang="en-US">
              <a:sym typeface="+mn-ea"/>
            </a:endParaRPr>
          </a:p>
        </p:txBody>
      </p:sp>
      <p:sp>
        <p:nvSpPr>
          <p:cNvPr id="3" name="标题占位符 2"/>
          <p:cNvSpPr>
            <a:spLocks noGrp="1"/>
          </p:cNvSpPr>
          <p:nvPr>
            <p:ph type="title"/>
            <p:custDataLst>
              <p:tags r:id="rId19"/>
            </p:custDataLst>
          </p:nvPr>
        </p:nvSpPr>
        <p:spPr>
          <a:xfrm>
            <a:off x="608399" y="365126"/>
            <a:ext cx="10969199" cy="884004"/>
          </a:xfrm>
          <a:prstGeom prst="rect">
            <a:avLst/>
          </a:prstGeom>
          <a:noFill/>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5" name="KSO_TEMPLATE" hidden="1"/>
          <p:cNvSpPr/>
          <p:nvPr userDrawn="1">
            <p:custDataLst>
              <p:tags r:id="rId20"/>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tx1"/>
          </a:solidFill>
          <a:effectLst>
            <a:innerShdw dist="12700" dir="16200000">
              <a:schemeClr val="bg1">
                <a:alpha val="70000"/>
              </a:schemeClr>
            </a:innerShdw>
          </a:effectLst>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solidFill>
          <a:uFillTx/>
          <a:latin typeface="+mn-ea"/>
          <a:ea typeface="+mn-ea"/>
          <a:cs typeface="MiSans" panose="00000500000000000000" charset="-122"/>
          <a:sym typeface="+mn-ea"/>
        </a:defRPr>
      </a:lvl1pPr>
      <a:lvl2pPr marL="6858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uFillTx/>
          <a:latin typeface="+mn-ea"/>
          <a:ea typeface="+mn-ea"/>
          <a:cs typeface="MiSans" panose="00000500000000000000" charset="-122"/>
          <a:sym typeface="+mn-ea"/>
        </a:defRPr>
      </a:lvl2pPr>
      <a:lvl3pPr marL="11430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uFillTx/>
          <a:latin typeface="+mn-ea"/>
          <a:ea typeface="+mn-ea"/>
          <a:cs typeface="MiSans" panose="00000500000000000000" charset="-122"/>
          <a:sym typeface="+mn-ea"/>
        </a:defRPr>
      </a:lvl3pPr>
      <a:lvl4pPr marL="16002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uFillTx/>
          <a:latin typeface="+mn-ea"/>
          <a:ea typeface="+mn-ea"/>
          <a:cs typeface="MiSans" panose="00000500000000000000" charset="-122"/>
          <a:sym typeface="+mn-ea"/>
        </a:defRPr>
      </a:lvl4pPr>
      <a:lvl5pPr marL="20574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a:solidFill>
            <a:schemeClr val="tx1">
              <a:lumMod val="85000"/>
            </a:schemeClr>
          </a:solidFill>
          <a:uFillTx/>
          <a:latin typeface="+mn-ea"/>
          <a:ea typeface="+mn-ea"/>
          <a:cs typeface="MiSans"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2.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tags" Target="../tags/tag10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9.xml" /><Relationship Id="rId11" Type="http://schemas.openxmlformats.org/officeDocument/2006/relationships/tags" Target="../tags/tag120.xml" /><Relationship Id="rId12" Type="http://schemas.openxmlformats.org/officeDocument/2006/relationships/tags" Target="../tags/tag121.xml" /><Relationship Id="rId13" Type="http://schemas.openxmlformats.org/officeDocument/2006/relationships/tags" Target="../tags/tag122.xml" /><Relationship Id="rId14" Type="http://schemas.openxmlformats.org/officeDocument/2006/relationships/tags" Target="../tags/tag123.xml" /><Relationship Id="rId15" Type="http://schemas.openxmlformats.org/officeDocument/2006/relationships/tags" Target="../tags/tag124.xml" /><Relationship Id="rId16" Type="http://schemas.openxmlformats.org/officeDocument/2006/relationships/tags" Target="../tags/tag125.xml" /><Relationship Id="rId17" Type="http://schemas.openxmlformats.org/officeDocument/2006/relationships/tags" Target="../tags/tag126.xml" /><Relationship Id="rId18" Type="http://schemas.openxmlformats.org/officeDocument/2006/relationships/tags" Target="../tags/tag127.xml" /><Relationship Id="rId19" Type="http://schemas.openxmlformats.org/officeDocument/2006/relationships/tags" Target="../tags/tag128.xml" /><Relationship Id="rId2" Type="http://schemas.openxmlformats.org/officeDocument/2006/relationships/tags" Target="../tags/tag111.xml" /><Relationship Id="rId20" Type="http://schemas.openxmlformats.org/officeDocument/2006/relationships/tags" Target="../tags/tag129.xml" /><Relationship Id="rId21" Type="http://schemas.openxmlformats.org/officeDocument/2006/relationships/tags" Target="../tags/tag130.xml" /><Relationship Id="rId22" Type="http://schemas.openxmlformats.org/officeDocument/2006/relationships/tags" Target="../tags/tag13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 Id="rId7" Type="http://schemas.openxmlformats.org/officeDocument/2006/relationships/tags" Target="../tags/tag116.xml" /><Relationship Id="rId8" Type="http://schemas.openxmlformats.org/officeDocument/2006/relationships/tags" Target="../tags/tag117.xml" /><Relationship Id="rId9" Type="http://schemas.openxmlformats.org/officeDocument/2006/relationships/tags" Target="../tags/tag1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14" Type="http://schemas.openxmlformats.org/officeDocument/2006/relationships/tags" Target="../tags/tag158.xml" /><Relationship Id="rId15" Type="http://schemas.openxmlformats.org/officeDocument/2006/relationships/tags" Target="../tags/tag159.xml" /><Relationship Id="rId16" Type="http://schemas.openxmlformats.org/officeDocument/2006/relationships/tags" Target="../tags/tag160.xml" /><Relationship Id="rId17" Type="http://schemas.openxmlformats.org/officeDocument/2006/relationships/tags" Target="../tags/tag161.xml" /><Relationship Id="rId18" Type="http://schemas.openxmlformats.org/officeDocument/2006/relationships/tags" Target="../tags/tag162.xml" /><Relationship Id="rId19" Type="http://schemas.openxmlformats.org/officeDocument/2006/relationships/tags" Target="../tags/tag163.xml" /><Relationship Id="rId2" Type="http://schemas.openxmlformats.org/officeDocument/2006/relationships/tags" Target="../tags/tag146.xml" /><Relationship Id="rId20" Type="http://schemas.openxmlformats.org/officeDocument/2006/relationships/tags" Target="../tags/tag164.xml" /><Relationship Id="rId21" Type="http://schemas.openxmlformats.org/officeDocument/2006/relationships/tags" Target="../tags/tag165.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14" Type="http://schemas.openxmlformats.org/officeDocument/2006/relationships/tags" Target="../tags/tag178.xml" /><Relationship Id="rId15" Type="http://schemas.openxmlformats.org/officeDocument/2006/relationships/tags" Target="../tags/tag179.xml" /><Relationship Id="rId16" Type="http://schemas.openxmlformats.org/officeDocument/2006/relationships/tags" Target="../tags/tag180.xml" /><Relationship Id="rId17" Type="http://schemas.openxmlformats.org/officeDocument/2006/relationships/tags" Target="../tags/tag181.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tags" Target="../tags/tag198.xml" /><Relationship Id="rId16" Type="http://schemas.openxmlformats.org/officeDocument/2006/relationships/tags" Target="../tags/tag199.xml" /><Relationship Id="rId17" Type="http://schemas.openxmlformats.org/officeDocument/2006/relationships/tags" Target="../tags/tag200.xml" /><Relationship Id="rId18" Type="http://schemas.openxmlformats.org/officeDocument/2006/relationships/tags" Target="../tags/tag201.xml" /><Relationship Id="rId19" Type="http://schemas.openxmlformats.org/officeDocument/2006/relationships/tags" Target="../tags/tag202.xml" /><Relationship Id="rId2" Type="http://schemas.openxmlformats.org/officeDocument/2006/relationships/tags" Target="../tags/tag185.xml" /><Relationship Id="rId20" Type="http://schemas.openxmlformats.org/officeDocument/2006/relationships/tags" Target="../tags/tag203.xml" /><Relationship Id="rId21" Type="http://schemas.openxmlformats.org/officeDocument/2006/relationships/tags" Target="../tags/tag204.xml" /><Relationship Id="rId22" Type="http://schemas.openxmlformats.org/officeDocument/2006/relationships/tags" Target="../tags/tag205.xml" /><Relationship Id="rId23" Type="http://schemas.openxmlformats.org/officeDocument/2006/relationships/tags" Target="../tags/tag206.xml" /><Relationship Id="rId24" Type="http://schemas.openxmlformats.org/officeDocument/2006/relationships/tags" Target="../tags/tag207.xml" /><Relationship Id="rId25" Type="http://schemas.openxmlformats.org/officeDocument/2006/relationships/tags" Target="../tags/tag208.xml" /><Relationship Id="rId26" Type="http://schemas.openxmlformats.org/officeDocument/2006/relationships/tags" Target="../tags/tag209.xml" /><Relationship Id="rId27" Type="http://schemas.openxmlformats.org/officeDocument/2006/relationships/tags" Target="../tags/tag210.xml" /><Relationship Id="rId28" Type="http://schemas.openxmlformats.org/officeDocument/2006/relationships/tags" Target="../tags/tag211.xml" /><Relationship Id="rId29" Type="http://schemas.openxmlformats.org/officeDocument/2006/relationships/tags" Target="../tags/tag212.xml" /><Relationship Id="rId3" Type="http://schemas.openxmlformats.org/officeDocument/2006/relationships/tags" Target="../tags/tag186.xml" /><Relationship Id="rId30" Type="http://schemas.openxmlformats.org/officeDocument/2006/relationships/tags" Target="../tags/tag213.xml" /><Relationship Id="rId31" Type="http://schemas.openxmlformats.org/officeDocument/2006/relationships/tags" Target="../tags/tag214.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tags" Target="../tags/tag237.xml" /><Relationship Id="rId13" Type="http://schemas.openxmlformats.org/officeDocument/2006/relationships/tags" Target="../tags/tag238.xml" /><Relationship Id="rId14" Type="http://schemas.openxmlformats.org/officeDocument/2006/relationships/tags" Target="../tags/tag239.xml" /><Relationship Id="rId15" Type="http://schemas.openxmlformats.org/officeDocument/2006/relationships/tags" Target="../tags/tag240.xml" /><Relationship Id="rId16" Type="http://schemas.openxmlformats.org/officeDocument/2006/relationships/tags" Target="../tags/tag241.xml" /><Relationship Id="rId17" Type="http://schemas.openxmlformats.org/officeDocument/2006/relationships/tags" Target="../tags/tag242.xml" /><Relationship Id="rId18" Type="http://schemas.openxmlformats.org/officeDocument/2006/relationships/tags" Target="../tags/tag243.xml" /><Relationship Id="rId19" Type="http://schemas.openxmlformats.org/officeDocument/2006/relationships/tags" Target="../tags/tag244.xml" /><Relationship Id="rId2" Type="http://schemas.openxmlformats.org/officeDocument/2006/relationships/tags" Target="../tags/tag227.xml" /><Relationship Id="rId20" Type="http://schemas.openxmlformats.org/officeDocument/2006/relationships/tags" Target="../tags/tag245.xml" /><Relationship Id="rId21" Type="http://schemas.openxmlformats.org/officeDocument/2006/relationships/tags" Target="../tags/tag246.xml" /><Relationship Id="rId22" Type="http://schemas.openxmlformats.org/officeDocument/2006/relationships/tags" Target="../tags/tag247.xml" /><Relationship Id="rId23" Type="http://schemas.openxmlformats.org/officeDocument/2006/relationships/tags" Target="../tags/tag248.xml" /><Relationship Id="rId24" Type="http://schemas.openxmlformats.org/officeDocument/2006/relationships/tags" Target="../tags/tag249.xml" /><Relationship Id="rId25" Type="http://schemas.openxmlformats.org/officeDocument/2006/relationships/tags" Target="../tags/tag250.xml" /><Relationship Id="rId26" Type="http://schemas.openxmlformats.org/officeDocument/2006/relationships/tags" Target="../tags/tag251.xml" /><Relationship Id="rId27" Type="http://schemas.openxmlformats.org/officeDocument/2006/relationships/tags" Target="../tags/tag252.xml" /><Relationship Id="rId28" Type="http://schemas.openxmlformats.org/officeDocument/2006/relationships/tags" Target="../tags/tag253.xml" /><Relationship Id="rId29" Type="http://schemas.openxmlformats.org/officeDocument/2006/relationships/tags" Target="../tags/tag254.xml" /><Relationship Id="rId3" Type="http://schemas.openxmlformats.org/officeDocument/2006/relationships/tags" Target="../tags/tag228.xml" /><Relationship Id="rId30" Type="http://schemas.openxmlformats.org/officeDocument/2006/relationships/tags" Target="../tags/tag255.xml" /><Relationship Id="rId31" Type="http://schemas.openxmlformats.org/officeDocument/2006/relationships/tags" Target="../tags/tag256.xml" /><Relationship Id="rId32" Type="http://schemas.openxmlformats.org/officeDocument/2006/relationships/tags" Target="../tags/tag257.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tags" Target="../tags/tag268.xml" /><Relationship Id="rId13" Type="http://schemas.openxmlformats.org/officeDocument/2006/relationships/tags" Target="../tags/tag269.xml" /><Relationship Id="rId2" Type="http://schemas.openxmlformats.org/officeDocument/2006/relationships/tags" Target="../tags/tag258.xml" /><Relationship Id="rId3" Type="http://schemas.openxmlformats.org/officeDocument/2006/relationships/tags" Target="../tags/tag259.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tags" Target="../tags/tag262.xml" /><Relationship Id="rId7" Type="http://schemas.openxmlformats.org/officeDocument/2006/relationships/tags" Target="../tags/tag263.xml" /><Relationship Id="rId8" Type="http://schemas.openxmlformats.org/officeDocument/2006/relationships/tags" Target="../tags/tag264.xml" /><Relationship Id="rId9" Type="http://schemas.openxmlformats.org/officeDocument/2006/relationships/tags" Target="../tags/tag26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tags" Target="../tags/tag27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1.xml" /><Relationship Id="rId11" Type="http://schemas.openxmlformats.org/officeDocument/2006/relationships/tags" Target="../tags/tag282.xml" /><Relationship Id="rId12" Type="http://schemas.openxmlformats.org/officeDocument/2006/relationships/tags" Target="../tags/tag283.xml" /><Relationship Id="rId13" Type="http://schemas.openxmlformats.org/officeDocument/2006/relationships/tags" Target="../tags/tag284.xml" /><Relationship Id="rId14" Type="http://schemas.openxmlformats.org/officeDocument/2006/relationships/tags" Target="../tags/tag285.xml" /><Relationship Id="rId2" Type="http://schemas.openxmlformats.org/officeDocument/2006/relationships/tags" Target="../tags/tag273.xml"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tags" Target="../tags/tag278.xml" /><Relationship Id="rId8" Type="http://schemas.openxmlformats.org/officeDocument/2006/relationships/tags" Target="../tags/tag279.xml" /><Relationship Id="rId9" Type="http://schemas.openxmlformats.org/officeDocument/2006/relationships/tags" Target="../tags/tag28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4.xml" /><Relationship Id="rId11" Type="http://schemas.openxmlformats.org/officeDocument/2006/relationships/tags" Target="../tags/tag295.xml" /><Relationship Id="rId12" Type="http://schemas.openxmlformats.org/officeDocument/2006/relationships/tags" Target="../tags/tag296.xml" /><Relationship Id="rId13" Type="http://schemas.openxmlformats.org/officeDocument/2006/relationships/tags" Target="../tags/tag297.xml" /><Relationship Id="rId2" Type="http://schemas.openxmlformats.org/officeDocument/2006/relationships/tags" Target="../tags/tag286.xml" /><Relationship Id="rId3" Type="http://schemas.openxmlformats.org/officeDocument/2006/relationships/tags" Target="../tags/tag287.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tags" Target="../tags/tag290.xml" /><Relationship Id="rId7" Type="http://schemas.openxmlformats.org/officeDocument/2006/relationships/tags" Target="../tags/tag291.xml" /><Relationship Id="rId8" Type="http://schemas.openxmlformats.org/officeDocument/2006/relationships/tags" Target="../tags/tag292.xml" /><Relationship Id="rId9" Type="http://schemas.openxmlformats.org/officeDocument/2006/relationships/tags" Target="../tags/tag29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4515013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idx="4"/>
            <p:custDataLst>
              <p:tags r:id="rId3"/>
            </p:custDataLst>
          </p:nvPr>
        </p:nvSpPr>
        <p:spPr>
          <a:xfrm>
            <a:off x="1163955" y="2496185"/>
            <a:ext cx="7683500" cy="1132205"/>
          </a:xfrm>
        </p:spPr>
        <p:txBody>
          <a:bodyPr>
            <a:normAutofit fontScale="90000"/>
          </a:bodyPr>
          <a:lstStyle/>
          <a:p>
            <a:r>
              <a:rPr lang="zh-CN" altLang="en-US"/>
              <a:t>数字时代的消费者关于数字内容创作与传媒素养教育的研究行为和传媒市场竞争</a:t>
            </a:r>
            <a:endParaRPr lang="zh-CN" altLang="en-US"/>
          </a:p>
        </p:txBody>
      </p:sp>
      <p:sp>
        <p:nvSpPr>
          <p:cNvPr id="5" name="文本占位符 4"/>
          <p:cNvSpPr>
            <a:spLocks noGrp="1"/>
          </p:cNvSpPr>
          <p:nvPr>
            <p:ph type="body" idx="3"/>
            <p:custDataLst>
              <p:tags r:id="rId4"/>
            </p:custDataLst>
          </p:nvPr>
        </p:nvSpPr>
        <p:spPr>
          <a:xfrm>
            <a:off x="1163955" y="1983740"/>
            <a:ext cx="7683500" cy="512445"/>
          </a:xfrm>
        </p:spPr>
        <p:txBody>
          <a:bodyPr/>
          <a:lstStyle/>
          <a:p>
            <a:r>
              <a:rPr lang="zh-CN" altLang="en-US"/>
              <a:t>添加文档副标题</a:t>
            </a:r>
            <a:endParaRPr lang="zh-CN" altLang="en-US"/>
          </a:p>
        </p:txBody>
      </p:sp>
      <p:sp>
        <p:nvSpPr>
          <p:cNvPr id="6" name="文本占位符 5"/>
          <p:cNvSpPr>
            <a:spLocks noGrp="1"/>
          </p:cNvSpPr>
          <p:nvPr>
            <p:ph type="body" idx="2"/>
            <p:custDataLst>
              <p:tags r:id="rId5"/>
            </p:custDataLst>
          </p:nvPr>
        </p:nvSpPr>
        <p:spPr>
          <a:xfrm>
            <a:off x="1163955" y="4164965"/>
            <a:ext cx="7683500" cy="427355"/>
          </a:xfrm>
        </p:spPr>
        <p:txBody>
          <a:bodyPr/>
          <a:lstStyle/>
          <a:p>
            <a:r>
              <a:rPr lang="zh-CN" altLang="en-US"/>
              <a:t>汇报人：xxx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2"/>
            <p:custDataLst>
              <p:tags r:id="rId3"/>
            </p:custDataLst>
          </p:nvPr>
        </p:nvSpPr>
        <p:spPr>
          <a:xfrm>
            <a:off x="689610" y="4238625"/>
            <a:ext cx="4030345" cy="878840"/>
          </a:xfrm>
        </p:spPr>
        <p:txBody>
          <a:bodyPr/>
          <a:lstStyle/>
          <a:p>
            <a:r>
              <a:rPr lang="zh-CN" altLang="en-US"/>
              <a:t>CONTENTS</a:t>
            </a:r>
            <a:endParaRPr lang="zh-CN" altLang="en-US"/>
          </a:p>
        </p:txBody>
      </p:sp>
      <p:sp>
        <p:nvSpPr>
          <p:cNvPr id="6" name="标题 5"/>
          <p:cNvSpPr>
            <a:spLocks noGrp="1"/>
          </p:cNvSpPr>
          <p:nvPr>
            <p:ph type="title" idx="1"/>
            <p:custDataLst>
              <p:tags r:id="rId4"/>
            </p:custDataLst>
          </p:nvPr>
        </p:nvSpPr>
        <p:spPr>
          <a:xfrm>
            <a:off x="681355" y="5132705"/>
            <a:ext cx="4038600" cy="878840"/>
          </a:xfrm>
        </p:spPr>
        <p:txBody>
          <a:bodyPr>
            <a:normAutofit fontScale="90000"/>
          </a:bodyPr>
          <a:lstStyle/>
          <a:p>
            <a:r>
              <a:rPr lang="zh-CN" altLang="en-US"/>
              <a:t>目录</a:t>
            </a:r>
            <a:endParaRPr lang="zh-CN" altLang="en-US"/>
          </a:p>
        </p:txBody>
      </p:sp>
      <p:cxnSp>
        <p:nvCxnSpPr>
          <p:cNvPr id="37" name="直接连接符 36"/>
          <p:cNvCxnSpPr/>
          <p:nvPr>
            <p:custDataLst>
              <p:tags r:id="rId5"/>
            </p:custDataLst>
          </p:nvPr>
        </p:nvCxnSpPr>
        <p:spPr>
          <a:xfrm>
            <a:off x="2739691" y="1844664"/>
            <a:ext cx="549021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custDataLst>
              <p:tags r:id="rId6"/>
            </p:custDataLst>
          </p:nvPr>
        </p:nvCxnSpPr>
        <p:spPr>
          <a:xfrm>
            <a:off x="3462902" y="2562731"/>
            <a:ext cx="535368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custDataLst>
              <p:tags r:id="rId7"/>
            </p:custDataLst>
          </p:nvPr>
        </p:nvCxnSpPr>
        <p:spPr>
          <a:xfrm>
            <a:off x="4264218" y="3259843"/>
            <a:ext cx="504761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5" name="序号"/>
          <p:cNvSpPr txBox="1"/>
          <p:nvPr>
            <p:custDataLst>
              <p:tags r:id="rId8"/>
            </p:custDataLst>
          </p:nvPr>
        </p:nvSpPr>
        <p:spPr>
          <a:xfrm>
            <a:off x="3294380" y="1238250"/>
            <a:ext cx="625475" cy="481965"/>
          </a:xfrm>
          <a:prstGeom prst="rect">
            <a:avLst/>
          </a:prstGeom>
          <a:noFill/>
        </p:spPr>
        <p:txBody>
          <a:bodyPr wrap="square" lIns="0" tIns="0" rIns="0" bIns="0" rtlCol="0" anchor="b"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01.</a:t>
            </a:r>
            <a:endParaRPr lang="en-US" altLang="zh-CN" sz="2800">
              <a:ln>
                <a:solidFill>
                  <a:schemeClr val="accent1"/>
                </a:solidFill>
              </a:ln>
              <a:noFill/>
              <a:latin typeface="MiSans Heavy"/>
              <a:cs typeface="MiSans" panose="00000500000000000000" charset="-122"/>
            </a:endParaRPr>
          </a:p>
        </p:txBody>
      </p:sp>
      <p:sp>
        <p:nvSpPr>
          <p:cNvPr id="16" name="标题"/>
          <p:cNvSpPr txBox="1"/>
          <p:nvPr>
            <p:custDataLst>
              <p:tags r:id="rId9"/>
            </p:custDataLst>
          </p:nvPr>
        </p:nvSpPr>
        <p:spPr>
          <a:xfrm>
            <a:off x="4018280" y="1265555"/>
            <a:ext cx="7150735"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effectLst/>
                <a:latin typeface="+mj-ea"/>
                <a:ea typeface="+mj-ea"/>
                <a:cs typeface="MiSans" panose="00000500000000000000" charset="-122"/>
              </a:rPr>
              <a:t>数字时代消费者行为的变化</a:t>
            </a:r>
            <a:endParaRPr lang="zh-CN" altLang="en-US" sz="1700">
              <a:effectLst/>
              <a:latin typeface="+mj-ea"/>
              <a:ea typeface="+mj-ea"/>
              <a:cs typeface="MiSans" panose="00000500000000000000" charset="-122"/>
            </a:endParaRPr>
          </a:p>
        </p:txBody>
      </p:sp>
      <p:sp>
        <p:nvSpPr>
          <p:cNvPr id="44" name="序号"/>
          <p:cNvSpPr txBox="1"/>
          <p:nvPr>
            <p:custDataLst>
              <p:tags r:id="rId10"/>
            </p:custDataLst>
          </p:nvPr>
        </p:nvSpPr>
        <p:spPr>
          <a:xfrm>
            <a:off x="3785870" y="1960880"/>
            <a:ext cx="625475" cy="481965"/>
          </a:xfrm>
          <a:prstGeom prst="rect">
            <a:avLst/>
          </a:prstGeom>
          <a:noFill/>
        </p:spPr>
        <p:txBody>
          <a:bodyPr wrap="square" lIns="0" tIns="0" rIns="0" bIns="0" rtlCol="0" anchor="b"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02.</a:t>
            </a:r>
            <a:endParaRPr lang="en-US" altLang="zh-CN" sz="2800">
              <a:ln>
                <a:solidFill>
                  <a:schemeClr val="accent1"/>
                </a:solidFill>
              </a:ln>
              <a:noFill/>
              <a:latin typeface="MiSans Heavy"/>
              <a:cs typeface="MiSans" panose="00000500000000000000" charset="-122"/>
            </a:endParaRPr>
          </a:p>
        </p:txBody>
      </p:sp>
      <p:sp>
        <p:nvSpPr>
          <p:cNvPr id="46" name="标题"/>
          <p:cNvSpPr txBox="1"/>
          <p:nvPr>
            <p:custDataLst>
              <p:tags r:id="rId11"/>
            </p:custDataLst>
          </p:nvPr>
        </p:nvSpPr>
        <p:spPr>
          <a:xfrm>
            <a:off x="4591050" y="1988185"/>
            <a:ext cx="657860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effectLst/>
                <a:latin typeface="+mj-ea"/>
                <a:ea typeface="+mj-ea"/>
                <a:cs typeface="MiSans" panose="00000500000000000000" charset="-122"/>
              </a:rPr>
              <a:t>传媒市场的竞争格局</a:t>
            </a:r>
            <a:endParaRPr lang="zh-CN" altLang="en-US" sz="1700">
              <a:effectLst/>
              <a:latin typeface="+mj-ea"/>
              <a:ea typeface="+mj-ea"/>
              <a:cs typeface="MiSans" panose="00000500000000000000" charset="-122"/>
            </a:endParaRPr>
          </a:p>
        </p:txBody>
      </p:sp>
      <p:sp>
        <p:nvSpPr>
          <p:cNvPr id="50" name="序号"/>
          <p:cNvSpPr txBox="1"/>
          <p:nvPr>
            <p:custDataLst>
              <p:tags r:id="rId12"/>
            </p:custDataLst>
          </p:nvPr>
        </p:nvSpPr>
        <p:spPr>
          <a:xfrm>
            <a:off x="4368165" y="2639695"/>
            <a:ext cx="625475" cy="481965"/>
          </a:xfrm>
          <a:prstGeom prst="rect">
            <a:avLst/>
          </a:prstGeom>
          <a:noFill/>
        </p:spPr>
        <p:txBody>
          <a:bodyPr wrap="square" lIns="0" tIns="0" rIns="0" bIns="0" rtlCol="0" anchor="b"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03.</a:t>
            </a:r>
            <a:endParaRPr lang="en-US" altLang="zh-CN" sz="2800">
              <a:ln>
                <a:solidFill>
                  <a:schemeClr val="accent1"/>
                </a:solidFill>
              </a:ln>
              <a:noFill/>
              <a:latin typeface="MiSans Heavy"/>
              <a:cs typeface="MiSans" panose="00000500000000000000" charset="-122"/>
            </a:endParaRPr>
          </a:p>
        </p:txBody>
      </p:sp>
      <p:sp>
        <p:nvSpPr>
          <p:cNvPr id="52" name="标题"/>
          <p:cNvSpPr txBox="1"/>
          <p:nvPr>
            <p:custDataLst>
              <p:tags r:id="rId13"/>
            </p:custDataLst>
          </p:nvPr>
        </p:nvSpPr>
        <p:spPr>
          <a:xfrm>
            <a:off x="5163185" y="2672080"/>
            <a:ext cx="600583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effectLst/>
                <a:latin typeface="+mj-ea"/>
                <a:ea typeface="+mj-ea"/>
                <a:cs typeface="MiSans" panose="00000500000000000000" charset="-122"/>
              </a:rPr>
              <a:t>数字时代传媒产品的创新与差异化</a:t>
            </a:r>
            <a:endParaRPr lang="zh-CN" altLang="en-US" sz="1700">
              <a:effectLst/>
              <a:latin typeface="+mj-ea"/>
              <a:ea typeface="+mj-ea"/>
              <a:cs typeface="MiSans" panose="00000500000000000000" charset="-122"/>
            </a:endParaRPr>
          </a:p>
        </p:txBody>
      </p:sp>
      <p:cxnSp>
        <p:nvCxnSpPr>
          <p:cNvPr id="10" name="直接连接符 9"/>
          <p:cNvCxnSpPr/>
          <p:nvPr>
            <p:custDataLst>
              <p:tags r:id="rId14"/>
            </p:custDataLst>
          </p:nvPr>
        </p:nvCxnSpPr>
        <p:spPr>
          <a:xfrm>
            <a:off x="4432601" y="4007474"/>
            <a:ext cx="548132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15"/>
            </p:custDataLst>
          </p:nvPr>
        </p:nvCxnSpPr>
        <p:spPr>
          <a:xfrm>
            <a:off x="5155812" y="4725541"/>
            <a:ext cx="533717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7" name="序号"/>
          <p:cNvSpPr txBox="1"/>
          <p:nvPr>
            <p:custDataLst>
              <p:tags r:id="rId16"/>
            </p:custDataLst>
          </p:nvPr>
        </p:nvSpPr>
        <p:spPr>
          <a:xfrm>
            <a:off x="4942840" y="3365500"/>
            <a:ext cx="625475" cy="481965"/>
          </a:xfrm>
          <a:prstGeom prst="rect">
            <a:avLst/>
          </a:prstGeom>
          <a:noFill/>
        </p:spPr>
        <p:txBody>
          <a:bodyPr wrap="square" lIns="0" tIns="0" rIns="0" bIns="0" rtlCol="0" anchor="b"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04.</a:t>
            </a:r>
            <a:endParaRPr lang="en-US" altLang="zh-CN" sz="2800">
              <a:ln>
                <a:solidFill>
                  <a:schemeClr val="accent1"/>
                </a:solidFill>
              </a:ln>
              <a:noFill/>
              <a:latin typeface="MiSans Heavy"/>
              <a:cs typeface="MiSans" panose="00000500000000000000" charset="-122"/>
            </a:endParaRPr>
          </a:p>
        </p:txBody>
      </p:sp>
      <p:sp>
        <p:nvSpPr>
          <p:cNvPr id="19" name="标题"/>
          <p:cNvSpPr txBox="1"/>
          <p:nvPr>
            <p:custDataLst>
              <p:tags r:id="rId17"/>
            </p:custDataLst>
          </p:nvPr>
        </p:nvSpPr>
        <p:spPr>
          <a:xfrm>
            <a:off x="5666740" y="3392805"/>
            <a:ext cx="550291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effectLst/>
                <a:latin typeface="+mj-ea"/>
                <a:ea typeface="+mj-ea"/>
                <a:cs typeface="MiSans" panose="00000500000000000000" charset="-122"/>
              </a:rPr>
              <a:t>数字时代传媒服务的提升与拓展</a:t>
            </a:r>
            <a:endParaRPr lang="zh-CN" altLang="en-US" sz="1700">
              <a:effectLst/>
              <a:latin typeface="+mj-ea"/>
              <a:ea typeface="+mj-ea"/>
              <a:cs typeface="MiSans" panose="00000500000000000000" charset="-122"/>
            </a:endParaRPr>
          </a:p>
        </p:txBody>
      </p:sp>
      <p:sp>
        <p:nvSpPr>
          <p:cNvPr id="20" name="序号"/>
          <p:cNvSpPr txBox="1"/>
          <p:nvPr>
            <p:custDataLst>
              <p:tags r:id="rId18"/>
            </p:custDataLst>
          </p:nvPr>
        </p:nvSpPr>
        <p:spPr>
          <a:xfrm>
            <a:off x="5478780" y="4123690"/>
            <a:ext cx="625475" cy="481965"/>
          </a:xfrm>
          <a:prstGeom prst="rect">
            <a:avLst/>
          </a:prstGeom>
          <a:noFill/>
        </p:spPr>
        <p:txBody>
          <a:bodyPr wrap="square" lIns="0" tIns="0" rIns="0" bIns="0" rtlCol="0" anchor="b"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05.</a:t>
            </a:r>
            <a:endParaRPr lang="en-US" altLang="zh-CN" sz="2800">
              <a:ln>
                <a:solidFill>
                  <a:schemeClr val="accent1"/>
                </a:solidFill>
              </a:ln>
              <a:noFill/>
              <a:latin typeface="MiSans Heavy"/>
              <a:cs typeface="MiSans" panose="00000500000000000000" charset="-122"/>
            </a:endParaRPr>
          </a:p>
        </p:txBody>
      </p:sp>
      <p:sp>
        <p:nvSpPr>
          <p:cNvPr id="22" name="标题"/>
          <p:cNvSpPr txBox="1"/>
          <p:nvPr>
            <p:custDataLst>
              <p:tags r:id="rId19"/>
            </p:custDataLst>
          </p:nvPr>
        </p:nvSpPr>
        <p:spPr>
          <a:xfrm>
            <a:off x="6283960" y="4150995"/>
            <a:ext cx="4886325" cy="439420"/>
          </a:xfrm>
          <a:prstGeom prst="rect">
            <a:avLst/>
          </a:prstGeom>
          <a:noFill/>
        </p:spPr>
        <p:txBody>
          <a:bodyPr wrap="square" lIns="0" tIns="0" rIns="0" bIns="0" rtlCol="0" anchor="b"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数字时代消费者行为与传媒市场竞争的关联性分析</a:t>
            </a:r>
            <a:endParaRPr lang="zh-CN" altLang="en-US" sz="2400">
              <a:effectLst/>
              <a:latin typeface="+mj-ea"/>
              <a:ea typeface="+mj-ea"/>
              <a:cs typeface="MiSans" panose="00000500000000000000" charset="-122"/>
            </a:endParaRPr>
          </a:p>
        </p:txBody>
      </p:sp>
      <p:sp>
        <p:nvSpPr>
          <p:cNvPr id="24" name="序号"/>
          <p:cNvSpPr txBox="1"/>
          <p:nvPr>
            <p:custDataLst>
              <p:tags r:id="rId20"/>
            </p:custDataLst>
          </p:nvPr>
        </p:nvSpPr>
        <p:spPr>
          <a:xfrm>
            <a:off x="6061075" y="4802505"/>
            <a:ext cx="625475" cy="481965"/>
          </a:xfrm>
          <a:prstGeom prst="rect">
            <a:avLst/>
          </a:prstGeom>
          <a:noFill/>
        </p:spPr>
        <p:txBody>
          <a:bodyPr wrap="square" lIns="0" tIns="0" rIns="0" bIns="0" rtlCol="0" anchor="b"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06.</a:t>
            </a:r>
            <a:endParaRPr lang="en-US" altLang="zh-CN" sz="2800">
              <a:ln>
                <a:solidFill>
                  <a:schemeClr val="accent1"/>
                </a:solidFill>
              </a:ln>
              <a:noFill/>
              <a:latin typeface="MiSans Heavy"/>
              <a:cs typeface="MiSans" panose="00000500000000000000" charset="-122"/>
            </a:endParaRPr>
          </a:p>
        </p:txBody>
      </p:sp>
      <p:sp>
        <p:nvSpPr>
          <p:cNvPr id="26" name="标题"/>
          <p:cNvSpPr txBox="1"/>
          <p:nvPr>
            <p:custDataLst>
              <p:tags r:id="rId21"/>
            </p:custDataLst>
          </p:nvPr>
        </p:nvSpPr>
        <p:spPr>
          <a:xfrm>
            <a:off x="6856095" y="4834890"/>
            <a:ext cx="4313555"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effectLst/>
                <a:latin typeface="+mj-ea"/>
                <a:ea typeface="+mj-ea"/>
                <a:cs typeface="MiSans" panose="00000500000000000000" charset="-122"/>
              </a:rPr>
              <a:t>结论与展望</a:t>
            </a:r>
            <a:endParaRPr lang="zh-CN" altLang="en-US" sz="1700">
              <a:effectLst/>
              <a:latin typeface="+mj-ea"/>
              <a:ea typeface="+mj-ea"/>
              <a:cs typeface="MiSans"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custDataLst>
              <p:tags r:id="rId3"/>
            </p:custDataLst>
          </p:nvPr>
        </p:nvSpPr>
        <p:spPr>
          <a:xfrm>
            <a:off x="1336040" y="1631315"/>
            <a:ext cx="5967095" cy="3479165"/>
          </a:xfrm>
        </p:spPr>
        <p:txBody>
          <a:bodyPr/>
          <a:lstStyle/>
          <a:p>
            <a:r>
              <a:rPr lang="zh-CN" altLang="en-US"/>
              <a:t>数字时代消费者行为的变化</a:t>
            </a:r>
            <a:endParaRPr lang="zh-CN" altLang="en-US"/>
          </a:p>
        </p:txBody>
      </p:sp>
      <p:sp>
        <p:nvSpPr>
          <p:cNvPr id="4" name="文本占位符 3"/>
          <p:cNvSpPr>
            <a:spLocks noGrp="1"/>
          </p:cNvSpPr>
          <p:nvPr>
            <p:ph type="body" idx="1"/>
            <p:custDataLst>
              <p:tags r:id="rId4"/>
            </p:custDataLst>
          </p:nvPr>
        </p:nvSpPr>
        <p:spPr>
          <a:xfrm>
            <a:off x="6690995" y="1631315"/>
            <a:ext cx="3646805" cy="3479165"/>
          </a:xfrm>
        </p:spPr>
        <p:txBody>
          <a:bodyPr/>
          <a:lstStyle/>
          <a:p>
            <a:r>
              <a:rPr lang="zh-CN" altLang="en-US"/>
              <a:t>01</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消费者行为模式的转变</a:t>
            </a:r>
            <a:endParaRPr lang="zh-CN" altLang="en-US"/>
          </a:p>
        </p:txBody>
      </p:sp>
      <p:sp>
        <p:nvSpPr>
          <p:cNvPr id="4" name="五边形 16"/>
          <p:cNvSpPr/>
          <p:nvPr>
            <p:custDataLst>
              <p:tags r:id="rId2"/>
            </p:custDataLst>
          </p:nvPr>
        </p:nvSpPr>
        <p:spPr>
          <a:xfrm rot="16200000" flipH="1">
            <a:off x="7128718" y="1587015"/>
            <a:ext cx="855601" cy="2489617"/>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5" name="五边形 17"/>
          <p:cNvSpPr/>
          <p:nvPr>
            <p:custDataLst>
              <p:tags r:id="rId3"/>
            </p:custDataLst>
          </p:nvPr>
        </p:nvSpPr>
        <p:spPr>
          <a:xfrm rot="16200000" flipH="1">
            <a:off x="7149865" y="4360503"/>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6" name="任意多边形 18"/>
          <p:cNvSpPr/>
          <p:nvPr>
            <p:custDataLst>
              <p:tags r:id="rId4"/>
            </p:custDataLst>
          </p:nvPr>
        </p:nvSpPr>
        <p:spPr>
          <a:xfrm>
            <a:off x="6439191"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7" name="任意多边形 19"/>
          <p:cNvSpPr/>
          <p:nvPr>
            <p:custDataLst>
              <p:tags r:id="rId5"/>
            </p:custDataLst>
          </p:nvPr>
        </p:nvSpPr>
        <p:spPr>
          <a:xfrm flipV="1">
            <a:off x="6311667" y="1761320"/>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8" name="五边形 2"/>
          <p:cNvSpPr/>
          <p:nvPr>
            <p:custDataLst>
              <p:tags r:id="rId6"/>
            </p:custDataLst>
          </p:nvPr>
        </p:nvSpPr>
        <p:spPr>
          <a:xfrm rot="16200000" flipH="1">
            <a:off x="1424740" y="1587656"/>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7"/>
            </p:custDataLst>
          </p:nvPr>
        </p:nvSpPr>
        <p:spPr>
          <a:xfrm rot="16200000" flipH="1">
            <a:off x="1447169" y="4360503"/>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8"/>
            </p:custDataLst>
          </p:nvPr>
        </p:nvSpPr>
        <p:spPr>
          <a:xfrm>
            <a:off x="736495"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9"/>
            </p:custDataLst>
          </p:nvPr>
        </p:nvSpPr>
        <p:spPr>
          <a:xfrm flipV="1">
            <a:off x="608330" y="1761320"/>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110255"/>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数字化趋势：消费者越来越依赖数字技术进行购物和信息获取</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110255"/>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社交媒体影响：社交媒体对消费者行为产生重要影响，消费者更加注重口碑和社交推荐</a:t>
            </a:r>
            <a:endParaRPr err="1">
              <a:solidFill>
                <a:schemeClr val="tx1">
                  <a:lumMod val="75000"/>
                  <a:lumOff val="25000"/>
                </a:schemeClr>
              </a:solidFill>
              <a:latin typeface="+mn-ea"/>
              <a:ea typeface="+mn-ea"/>
              <a:cs typeface="+mn-ea"/>
              <a:sym typeface="+mn-lt"/>
            </a:endParaRPr>
          </a:p>
        </p:txBody>
      </p:sp>
      <p:sp>
        <p:nvSpPr>
          <p:cNvPr id="15" name="五边形 9"/>
          <p:cNvSpPr/>
          <p:nvPr>
            <p:custDataLst>
              <p:tags r:id="rId12"/>
            </p:custDataLst>
          </p:nvPr>
        </p:nvSpPr>
        <p:spPr>
          <a:xfrm rot="16200000" flipH="1">
            <a:off x="4350103" y="1600473"/>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13"/>
            </p:custDataLst>
          </p:nvPr>
        </p:nvSpPr>
        <p:spPr>
          <a:xfrm rot="16200000" flipH="1">
            <a:off x="4371891" y="4373320"/>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14"/>
            </p:custDataLst>
          </p:nvPr>
        </p:nvSpPr>
        <p:spPr>
          <a:xfrm>
            <a:off x="3661217" y="2413038"/>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5"/>
            </p:custDataLst>
          </p:nvPr>
        </p:nvSpPr>
        <p:spPr>
          <a:xfrm flipV="1">
            <a:off x="3533693" y="1774777"/>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0" name="五边形 23"/>
          <p:cNvSpPr/>
          <p:nvPr>
            <p:custDataLst>
              <p:tags r:id="rId16"/>
            </p:custDataLst>
          </p:nvPr>
        </p:nvSpPr>
        <p:spPr>
          <a:xfrm rot="16200000" flipH="1">
            <a:off x="9906050" y="1625465"/>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1" name="五边形 24"/>
          <p:cNvSpPr/>
          <p:nvPr>
            <p:custDataLst>
              <p:tags r:id="rId17"/>
            </p:custDataLst>
          </p:nvPr>
        </p:nvSpPr>
        <p:spPr>
          <a:xfrm rot="16200000" flipH="1">
            <a:off x="9927838" y="4397030"/>
            <a:ext cx="813368" cy="2235485"/>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3" name="任意多边形 25"/>
          <p:cNvSpPr/>
          <p:nvPr>
            <p:custDataLst>
              <p:tags r:id="rId18"/>
            </p:custDataLst>
          </p:nvPr>
        </p:nvSpPr>
        <p:spPr>
          <a:xfrm>
            <a:off x="9216523" y="2438030"/>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4" name="任意多边形 26"/>
          <p:cNvSpPr/>
          <p:nvPr>
            <p:custDataLst>
              <p:tags r:id="rId19"/>
            </p:custDataLst>
          </p:nvPr>
        </p:nvSpPr>
        <p:spPr>
          <a:xfrm flipV="1">
            <a:off x="9089640" y="1799769"/>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147423"/>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fontScale="90000" lnSpcReduction="2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线上线下融合：消费者行为从单纯的线下购物向线上线下融合转变，更加注重便捷性和体验感</a:t>
            </a:r>
            <a:endParaRPr sz="2000" err="1">
              <a:solidFill>
                <a:schemeClr val="tx1">
                  <a:lumMod val="75000"/>
                  <a:lumOff val="25000"/>
                </a:schemeClr>
              </a:solidFill>
              <a:latin typeface="+mn-ea"/>
              <a:ea typeface="+mn-ea"/>
              <a:cs typeface="+mn-ea"/>
              <a:sym typeface="+mn-lt"/>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122431"/>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个性化需求：消费者更加注重个性化需求和定制化服务</a:t>
            </a:r>
            <a:endParaRPr lang="zh-CN" altLang="en-US">
              <a:solidFill>
                <a:schemeClr val="tx1">
                  <a:lumMod val="75000"/>
                  <a:lumOff val="25000"/>
                </a:schemeClr>
              </a:solidFill>
              <a:latin typeface="+mn-ea"/>
              <a:ea typeface="+mn-ea"/>
              <a:cs typeface="+mn-ea"/>
              <a:sym typeface="+mn-lt"/>
            </a:endParaRPr>
          </a:p>
        </p:txBody>
      </p:sp>
    </p:spTree>
    <p:custDataLst>
      <p:tags r:id="rId22"/>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数字时代消费者需求的变化</a:t>
            </a:r>
            <a:endParaRPr lang="zh-CN" altLang="en-US"/>
          </a:p>
        </p:txBody>
      </p:sp>
      <p:sp>
        <p:nvSpPr>
          <p:cNvPr id="59" name="弧形 58"/>
          <p:cNvSpPr/>
          <p:nvPr>
            <p:custDataLst>
              <p:tags r:id="rId2"/>
            </p:custDataLst>
          </p:nvPr>
        </p:nvSpPr>
        <p:spPr>
          <a:xfrm>
            <a:off x="8107509" y="2106209"/>
            <a:ext cx="3470614" cy="3470614"/>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58" name="弧形 57"/>
          <p:cNvSpPr/>
          <p:nvPr>
            <p:custDataLst>
              <p:tags r:id="rId3"/>
            </p:custDataLst>
          </p:nvPr>
        </p:nvSpPr>
        <p:spPr>
          <a:xfrm>
            <a:off x="608330" y="2106209"/>
            <a:ext cx="3470614" cy="3470614"/>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23" name="椭圆 22"/>
          <p:cNvSpPr/>
          <p:nvPr>
            <p:custDataLst>
              <p:tags r:id="rId4"/>
            </p:custDataLst>
          </p:nvPr>
        </p:nvSpPr>
        <p:spPr>
          <a:xfrm>
            <a:off x="8448679" y="2381770"/>
            <a:ext cx="2918691" cy="2918691"/>
          </a:xfrm>
          <a:prstGeom prst="ellipse">
            <a:avLst/>
          </a:prstGeom>
          <a:gradFill flip="none" rotWithShape="1">
            <a:gsLst>
              <a:gs pos="19580">
                <a:schemeClr val="accent1">
                  <a:lumMod val="40000"/>
                  <a:lumOff val="60000"/>
                </a:schemeClr>
              </a:gs>
              <a:gs pos="94000">
                <a:schemeClr val="accent1">
                  <a:lumMod val="75000"/>
                </a:schemeClr>
              </a:gs>
              <a:gs pos="73000">
                <a:schemeClr val="accent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24" name="椭圆 23"/>
          <p:cNvSpPr/>
          <p:nvPr>
            <p:custDataLst>
              <p:tags r:id="rId5"/>
            </p:custDataLst>
          </p:nvPr>
        </p:nvSpPr>
        <p:spPr>
          <a:xfrm>
            <a:off x="8834838" y="2439881"/>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28" name="正文"/>
          <p:cNvSpPr txBox="1"/>
          <p:nvPr>
            <p:custDataLst>
              <p:tags r:id="rId6"/>
            </p:custDataLst>
          </p:nvPr>
        </p:nvSpPr>
        <p:spPr>
          <a:xfrm>
            <a:off x="8901385" y="3224385"/>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消费者更加注重价值和性价比</a:t>
            </a:r>
            <a:endParaRPr lang="zh-CN" altLang="en-US" sz="1200" spc="150">
              <a:solidFill>
                <a:srgbClr val="FFFFFF"/>
              </a:solidFill>
              <a:latin typeface="+mn-ea"/>
              <a:sym typeface="+mn-ea"/>
            </a:endParaRPr>
          </a:p>
        </p:txBody>
      </p:sp>
      <p:sp>
        <p:nvSpPr>
          <p:cNvPr id="25" name="椭圆 24"/>
          <p:cNvSpPr/>
          <p:nvPr>
            <p:custDataLst>
              <p:tags r:id="rId7"/>
            </p:custDataLst>
          </p:nvPr>
        </p:nvSpPr>
        <p:spPr>
          <a:xfrm>
            <a:off x="6016437" y="2381770"/>
            <a:ext cx="2918691" cy="2918691"/>
          </a:xfrm>
          <a:prstGeom prst="ellipse">
            <a:avLst/>
          </a:prstGeom>
          <a:gradFill flip="none" rotWithShape="1">
            <a:gsLst>
              <a:gs pos="75000">
                <a:schemeClr val="accent1">
                  <a:lumMod val="20000"/>
                  <a:lumOff val="80000"/>
                </a:schemeClr>
              </a:gs>
              <a:gs pos="48000">
                <a:schemeClr val="bg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26" name="椭圆 25"/>
          <p:cNvSpPr/>
          <p:nvPr>
            <p:custDataLst>
              <p:tags r:id="rId8"/>
            </p:custDataLst>
          </p:nvPr>
        </p:nvSpPr>
        <p:spPr>
          <a:xfrm>
            <a:off x="6401659" y="2439881"/>
            <a:ext cx="394016" cy="394016"/>
          </a:xfrm>
          <a:prstGeom prst="ellipse">
            <a:avLst/>
          </a:prstGeom>
          <a:gradFill flip="none" rotWithShape="1">
            <a:gsLst>
              <a:gs pos="82000">
                <a:schemeClr val="accent1">
                  <a:lumMod val="75000"/>
                </a:schemeClr>
              </a:gs>
              <a:gs pos="0">
                <a:schemeClr val="accent1">
                  <a:lumMod val="60000"/>
                  <a:lumOff val="40000"/>
                </a:schemeClr>
              </a:gs>
              <a:gs pos="33000">
                <a:schemeClr val="accent1"/>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27" name="正文"/>
          <p:cNvSpPr txBox="1"/>
          <p:nvPr>
            <p:custDataLst>
              <p:tags r:id="rId9"/>
            </p:custDataLst>
          </p:nvPr>
        </p:nvSpPr>
        <p:spPr>
          <a:xfrm>
            <a:off x="6469143" y="3224385"/>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消费者更加注重体验和感受</a:t>
            </a:r>
            <a:endParaRPr lang="zh-CN" altLang="en-US" sz="1200" spc="150">
              <a:solidFill>
                <a:schemeClr val="tx1">
                  <a:lumMod val="65000"/>
                  <a:lumOff val="35000"/>
                </a:schemeClr>
              </a:solidFill>
              <a:latin typeface="+mn-ea"/>
              <a:sym typeface="+mn-ea"/>
            </a:endParaRPr>
          </a:p>
        </p:txBody>
      </p:sp>
      <p:sp>
        <p:nvSpPr>
          <p:cNvPr id="8" name="椭圆 7"/>
          <p:cNvSpPr/>
          <p:nvPr>
            <p:custDataLst>
              <p:tags r:id="rId10"/>
            </p:custDataLst>
          </p:nvPr>
        </p:nvSpPr>
        <p:spPr>
          <a:xfrm>
            <a:off x="3584195" y="2381770"/>
            <a:ext cx="2918691" cy="2918691"/>
          </a:xfrm>
          <a:prstGeom prst="ellipse">
            <a:avLst/>
          </a:prstGeom>
          <a:gradFill flip="none" rotWithShape="1">
            <a:gsLst>
              <a:gs pos="19580">
                <a:schemeClr val="accent1">
                  <a:lumMod val="40000"/>
                  <a:lumOff val="60000"/>
                </a:schemeClr>
              </a:gs>
              <a:gs pos="94000">
                <a:schemeClr val="accent1">
                  <a:lumMod val="75000"/>
                </a:schemeClr>
              </a:gs>
              <a:gs pos="73000">
                <a:schemeClr val="accent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 name="椭圆 9"/>
          <p:cNvSpPr/>
          <p:nvPr>
            <p:custDataLst>
              <p:tags r:id="rId11"/>
            </p:custDataLst>
          </p:nvPr>
        </p:nvSpPr>
        <p:spPr>
          <a:xfrm>
            <a:off x="3969417" y="2439881"/>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3" name="正文"/>
          <p:cNvSpPr txBox="1"/>
          <p:nvPr>
            <p:custDataLst>
              <p:tags r:id="rId12"/>
            </p:custDataLst>
          </p:nvPr>
        </p:nvSpPr>
        <p:spPr>
          <a:xfrm>
            <a:off x="4036901" y="3224385"/>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消费者更加注重便捷性和效率</a:t>
            </a:r>
            <a:endParaRPr lang="zh-CN" altLang="en-US" sz="1200" spc="150">
              <a:solidFill>
                <a:srgbClr val="FFFFFF"/>
              </a:solidFill>
              <a:latin typeface="+mn-ea"/>
              <a:sym typeface="+mn-ea"/>
            </a:endParaRPr>
          </a:p>
        </p:txBody>
      </p:sp>
      <p:sp>
        <p:nvSpPr>
          <p:cNvPr id="6" name="椭圆 5"/>
          <p:cNvSpPr/>
          <p:nvPr>
            <p:custDataLst>
              <p:tags r:id="rId13"/>
            </p:custDataLst>
          </p:nvPr>
        </p:nvSpPr>
        <p:spPr>
          <a:xfrm>
            <a:off x="875455" y="2381770"/>
            <a:ext cx="2918691" cy="2918691"/>
          </a:xfrm>
          <a:prstGeom prst="ellipse">
            <a:avLst/>
          </a:prstGeom>
          <a:gradFill flip="none" rotWithShape="1">
            <a:gsLst>
              <a:gs pos="75000">
                <a:schemeClr val="accent1">
                  <a:lumMod val="20000"/>
                  <a:lumOff val="80000"/>
                </a:schemeClr>
              </a:gs>
              <a:gs pos="48000">
                <a:schemeClr val="bg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5" name="椭圆 4"/>
          <p:cNvSpPr/>
          <p:nvPr>
            <p:custDataLst>
              <p:tags r:id="rId14"/>
            </p:custDataLst>
          </p:nvPr>
        </p:nvSpPr>
        <p:spPr>
          <a:xfrm>
            <a:off x="1260677" y="2439881"/>
            <a:ext cx="394016" cy="394016"/>
          </a:xfrm>
          <a:prstGeom prst="ellipse">
            <a:avLst/>
          </a:prstGeom>
          <a:gradFill flip="none" rotWithShape="1">
            <a:gsLst>
              <a:gs pos="82000">
                <a:schemeClr val="accent1">
                  <a:lumMod val="75000"/>
                </a:schemeClr>
              </a:gs>
              <a:gs pos="0">
                <a:schemeClr val="accent1">
                  <a:lumMod val="60000"/>
                  <a:lumOff val="40000"/>
                </a:schemeClr>
              </a:gs>
              <a:gs pos="33000">
                <a:schemeClr val="accent1"/>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1" name="正文"/>
          <p:cNvSpPr txBox="1"/>
          <p:nvPr>
            <p:custDataLst>
              <p:tags r:id="rId15"/>
            </p:custDataLst>
          </p:nvPr>
        </p:nvSpPr>
        <p:spPr>
          <a:xfrm>
            <a:off x="1328161" y="3224385"/>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消费者更加注重个性化需求</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消费者对传媒产品的选择与使用</a:t>
            </a:r>
            <a:endParaRPr lang="zh-CN" altLang="en-US"/>
          </a:p>
        </p:txBody>
      </p:sp>
      <p:sp>
        <p:nvSpPr>
          <p:cNvPr id="32" name="Freeform 27"/>
          <p:cNvSpPr/>
          <p:nvPr>
            <p:custDataLst>
              <p:tags r:id="rId2"/>
            </p:custDataLst>
          </p:nvPr>
        </p:nvSpPr>
        <p:spPr bwMode="auto">
          <a:xfrm>
            <a:off x="671180" y="5966548"/>
            <a:ext cx="187635" cy="172459"/>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矩形: 圆角 32"/>
          <p:cNvSpPr/>
          <p:nvPr>
            <p:custDataLst>
              <p:tags r:id="rId3"/>
            </p:custDataLst>
          </p:nvPr>
        </p:nvSpPr>
        <p:spPr>
          <a:xfrm flipH="1">
            <a:off x="799703" y="1452880"/>
            <a:ext cx="2216110" cy="4776160"/>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任意多边形: 形状 33"/>
          <p:cNvSpPr/>
          <p:nvPr>
            <p:custDataLst>
              <p:tags r:id="rId4"/>
            </p:custDataLst>
          </p:nvPr>
        </p:nvSpPr>
        <p:spPr bwMode="auto">
          <a:xfrm>
            <a:off x="671180" y="5164715"/>
            <a:ext cx="2191766" cy="90712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33000">
                <a:schemeClr val="accent1"/>
              </a:gs>
              <a:gs pos="0">
                <a:schemeClr val="accent1">
                  <a:lumMod val="60000"/>
                  <a:lumOff val="40000"/>
                </a:schemeClr>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defTabSz="913765"/>
            <a:endParaRPr lang="zh-CN" altLang="en-US" sz="2000" b="1">
              <a:solidFill>
                <a:schemeClr val="bg1"/>
              </a:solidFill>
            </a:endParaRPr>
          </a:p>
        </p:txBody>
      </p:sp>
      <p:sp>
        <p:nvSpPr>
          <p:cNvPr id="35" name="正文"/>
          <p:cNvSpPr txBox="1"/>
          <p:nvPr>
            <p:custDataLst>
              <p:tags r:id="rId5"/>
            </p:custDataLst>
          </p:nvPr>
        </p:nvSpPr>
        <p:spPr>
          <a:xfrm>
            <a:off x="933342" y="1543038"/>
            <a:ext cx="1949035" cy="3602111"/>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消费者对传媒产品的选择更加多元化：数字时代提供了丰富的传媒产品选择，消费者可以根据自己的需求和兴趣选择适合自己的产品。</a:t>
            </a:r>
            <a:endParaRPr lang="zh-CN" altLang="en-US" sz="1600" spc="150">
              <a:solidFill>
                <a:schemeClr val="tx1">
                  <a:lumMod val="65000"/>
                  <a:lumOff val="35000"/>
                </a:schemeClr>
              </a:solidFill>
              <a:latin typeface="+mn-ea"/>
            </a:endParaRPr>
          </a:p>
        </p:txBody>
      </p:sp>
      <p:sp>
        <p:nvSpPr>
          <p:cNvPr id="36" name="标题"/>
          <p:cNvSpPr txBox="1"/>
          <p:nvPr>
            <p:custDataLst>
              <p:tags r:id="rId6"/>
            </p:custDataLst>
          </p:nvPr>
        </p:nvSpPr>
        <p:spPr>
          <a:xfrm>
            <a:off x="740237" y="5213951"/>
            <a:ext cx="2095440" cy="66110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37" name="Freeform 27"/>
          <p:cNvSpPr/>
          <p:nvPr>
            <p:custDataLst>
              <p:tags r:id="rId7"/>
            </p:custDataLst>
          </p:nvPr>
        </p:nvSpPr>
        <p:spPr bwMode="auto">
          <a:xfrm>
            <a:off x="3503812" y="5966548"/>
            <a:ext cx="187635" cy="172459"/>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矩形: 圆角 38"/>
          <p:cNvSpPr/>
          <p:nvPr>
            <p:custDataLst>
              <p:tags r:id="rId8"/>
            </p:custDataLst>
          </p:nvPr>
        </p:nvSpPr>
        <p:spPr>
          <a:xfrm flipH="1">
            <a:off x="3632336" y="1452880"/>
            <a:ext cx="2216110" cy="4776160"/>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任意多边形: 形状 39"/>
          <p:cNvSpPr/>
          <p:nvPr>
            <p:custDataLst>
              <p:tags r:id="rId9"/>
            </p:custDataLst>
          </p:nvPr>
        </p:nvSpPr>
        <p:spPr bwMode="auto">
          <a:xfrm>
            <a:off x="3503812" y="5164715"/>
            <a:ext cx="2191766" cy="90712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33000">
                <a:schemeClr val="accent1"/>
              </a:gs>
              <a:gs pos="0">
                <a:schemeClr val="accent1">
                  <a:lumMod val="60000"/>
                  <a:lumOff val="40000"/>
                </a:schemeClr>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defTabSz="913765"/>
            <a:endParaRPr lang="zh-CN" altLang="en-US" sz="2000" b="1">
              <a:solidFill>
                <a:schemeClr val="bg1"/>
              </a:solidFill>
            </a:endParaRPr>
          </a:p>
        </p:txBody>
      </p:sp>
      <p:sp>
        <p:nvSpPr>
          <p:cNvPr id="65" name="正文"/>
          <p:cNvSpPr txBox="1"/>
          <p:nvPr>
            <p:custDataLst>
              <p:tags r:id="rId10"/>
            </p:custDataLst>
          </p:nvPr>
        </p:nvSpPr>
        <p:spPr>
          <a:xfrm>
            <a:off x="3765974" y="1543038"/>
            <a:ext cx="1949035" cy="3602111"/>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消费者对传媒产品的使用更加便捷：数字时代传媒产品的使用更加便捷，消费者可以通过互联网随时随地获取所需的信息和服务。</a:t>
            </a:r>
            <a:endParaRPr lang="zh-CN" altLang="en-US" sz="1600" spc="150">
              <a:solidFill>
                <a:schemeClr val="tx1">
                  <a:lumMod val="65000"/>
                  <a:lumOff val="35000"/>
                </a:schemeClr>
              </a:solidFill>
              <a:latin typeface="+mn-ea"/>
            </a:endParaRPr>
          </a:p>
        </p:txBody>
      </p:sp>
      <p:sp>
        <p:nvSpPr>
          <p:cNvPr id="66" name="标题"/>
          <p:cNvSpPr txBox="1"/>
          <p:nvPr>
            <p:custDataLst>
              <p:tags r:id="rId11"/>
            </p:custDataLst>
          </p:nvPr>
        </p:nvSpPr>
        <p:spPr>
          <a:xfrm>
            <a:off x="3572869" y="5213951"/>
            <a:ext cx="2095440" cy="66110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68" name="Freeform 27"/>
          <p:cNvSpPr/>
          <p:nvPr>
            <p:custDataLst>
              <p:tags r:id="rId12"/>
            </p:custDataLst>
          </p:nvPr>
        </p:nvSpPr>
        <p:spPr bwMode="auto">
          <a:xfrm>
            <a:off x="6336444" y="5966548"/>
            <a:ext cx="187635" cy="172459"/>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矩形: 圆角 68"/>
          <p:cNvSpPr/>
          <p:nvPr>
            <p:custDataLst>
              <p:tags r:id="rId13"/>
            </p:custDataLst>
          </p:nvPr>
        </p:nvSpPr>
        <p:spPr>
          <a:xfrm flipH="1">
            <a:off x="6464968" y="1452880"/>
            <a:ext cx="2216110" cy="4776160"/>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0" name="任意多边形: 形状 69"/>
          <p:cNvSpPr/>
          <p:nvPr>
            <p:custDataLst>
              <p:tags r:id="rId14"/>
            </p:custDataLst>
          </p:nvPr>
        </p:nvSpPr>
        <p:spPr bwMode="auto">
          <a:xfrm>
            <a:off x="6336444" y="5164715"/>
            <a:ext cx="2191766" cy="90712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33000">
                <a:schemeClr val="accent1"/>
              </a:gs>
              <a:gs pos="0">
                <a:schemeClr val="accent1">
                  <a:lumMod val="60000"/>
                  <a:lumOff val="40000"/>
                </a:schemeClr>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defTabSz="913765"/>
            <a:endParaRPr lang="zh-CN" altLang="en-US" sz="2000" b="1">
              <a:solidFill>
                <a:schemeClr val="bg1"/>
              </a:solidFill>
            </a:endParaRPr>
          </a:p>
        </p:txBody>
      </p:sp>
      <p:sp>
        <p:nvSpPr>
          <p:cNvPr id="71" name="正文"/>
          <p:cNvSpPr txBox="1"/>
          <p:nvPr>
            <p:custDataLst>
              <p:tags r:id="rId15"/>
            </p:custDataLst>
          </p:nvPr>
        </p:nvSpPr>
        <p:spPr>
          <a:xfrm>
            <a:off x="6598607" y="1543038"/>
            <a:ext cx="1949035" cy="3602111"/>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消费者对传媒产品的依赖程度增加：数字时代传媒产品已经成为人们日常生活中不可或缺的一部分，消费者对传媒产品的依赖程度不断增加。</a:t>
            </a:r>
            <a:endParaRPr lang="zh-CN" altLang="en-US" sz="1600" spc="150">
              <a:solidFill>
                <a:schemeClr val="tx1">
                  <a:lumMod val="65000"/>
                  <a:lumOff val="35000"/>
                </a:schemeClr>
              </a:solidFill>
              <a:latin typeface="+mn-ea"/>
            </a:endParaRPr>
          </a:p>
        </p:txBody>
      </p:sp>
      <p:sp>
        <p:nvSpPr>
          <p:cNvPr id="72" name="标题"/>
          <p:cNvSpPr txBox="1"/>
          <p:nvPr>
            <p:custDataLst>
              <p:tags r:id="rId16"/>
            </p:custDataLst>
          </p:nvPr>
        </p:nvSpPr>
        <p:spPr>
          <a:xfrm>
            <a:off x="6405502" y="5213951"/>
            <a:ext cx="2095440" cy="66110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74" name="Freeform 27"/>
          <p:cNvSpPr/>
          <p:nvPr>
            <p:custDataLst>
              <p:tags r:id="rId17"/>
            </p:custDataLst>
          </p:nvPr>
        </p:nvSpPr>
        <p:spPr bwMode="auto">
          <a:xfrm>
            <a:off x="9169076" y="5966548"/>
            <a:ext cx="187635" cy="172459"/>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矩形: 圆角 74"/>
          <p:cNvSpPr/>
          <p:nvPr>
            <p:custDataLst>
              <p:tags r:id="rId18"/>
            </p:custDataLst>
          </p:nvPr>
        </p:nvSpPr>
        <p:spPr>
          <a:xfrm flipH="1">
            <a:off x="9298239" y="1452880"/>
            <a:ext cx="2216110" cy="4776160"/>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任意多边形: 形状 75"/>
          <p:cNvSpPr/>
          <p:nvPr>
            <p:custDataLst>
              <p:tags r:id="rId19"/>
            </p:custDataLst>
          </p:nvPr>
        </p:nvSpPr>
        <p:spPr bwMode="auto">
          <a:xfrm>
            <a:off x="9169076" y="5164715"/>
            <a:ext cx="2191766" cy="90712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33000">
                <a:schemeClr val="accent1"/>
              </a:gs>
              <a:gs pos="0">
                <a:schemeClr val="accent1">
                  <a:lumMod val="60000"/>
                  <a:lumOff val="40000"/>
                </a:schemeClr>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defTabSz="913765"/>
            <a:endParaRPr lang="zh-CN" altLang="en-US" sz="2000" b="1">
              <a:solidFill>
                <a:schemeClr val="bg1"/>
              </a:solidFill>
            </a:endParaRPr>
          </a:p>
        </p:txBody>
      </p:sp>
      <p:sp>
        <p:nvSpPr>
          <p:cNvPr id="77" name="正文"/>
          <p:cNvSpPr txBox="1"/>
          <p:nvPr>
            <p:custDataLst>
              <p:tags r:id="rId20"/>
            </p:custDataLst>
          </p:nvPr>
        </p:nvSpPr>
        <p:spPr>
          <a:xfrm>
            <a:off x="9431239" y="1543038"/>
            <a:ext cx="1949035" cy="3602111"/>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消费者对传媒产品的品质要求提高：随着数字技术的发展，消费者对传媒产品的品质要求也在不断提高，他们更加注重产品的内容、设计和用户体验等方面。</a:t>
            </a:r>
            <a:endParaRPr lang="zh-CN" altLang="en-US" sz="1600" spc="150">
              <a:solidFill>
                <a:schemeClr val="tx1">
                  <a:lumMod val="65000"/>
                  <a:lumOff val="35000"/>
                </a:schemeClr>
              </a:solidFill>
              <a:latin typeface="+mn-ea"/>
            </a:endParaRPr>
          </a:p>
        </p:txBody>
      </p:sp>
      <p:sp>
        <p:nvSpPr>
          <p:cNvPr id="78" name="标题"/>
          <p:cNvSpPr txBox="1"/>
          <p:nvPr>
            <p:custDataLst>
              <p:tags r:id="rId21"/>
            </p:custDataLst>
          </p:nvPr>
        </p:nvSpPr>
        <p:spPr>
          <a:xfrm>
            <a:off x="9238773" y="5213951"/>
            <a:ext cx="2095440" cy="66110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消费者对传媒服务的期望与体验</a:t>
            </a:r>
            <a:endParaRPr lang="zh-CN" altLang="en-US"/>
          </a:p>
        </p:txBody>
      </p:sp>
      <p:sp>
        <p:nvSpPr>
          <p:cNvPr id="16"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传媒服务提升方向：提高服务质量、优化用户体验、增强互动性、拓展服务范围</a:t>
            </a:r>
            <a:endParaRPr lang="en-US" altLang="zh-CN" sz="1600">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消费者期望：个性化、便捷、高效、安全</a:t>
            </a:r>
            <a:endParaRPr lang="zh-CN" altLang="en-US" sz="1600">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消费者体验：内容丰富、界面友好、操作便捷、互动性强</a:t>
            </a:r>
            <a:endParaRPr lang="zh-CN" altLang="en-US" sz="1600">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数字时代消费者行为变化：更加注重个性化需求、更加依赖互联网和移动设备、更加注重信息安全和隐私保护</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custDataLst>
              <p:tags r:id="rId3"/>
            </p:custDataLst>
          </p:nvPr>
        </p:nvSpPr>
        <p:spPr>
          <a:xfrm>
            <a:off x="1336040" y="1631315"/>
            <a:ext cx="5967095" cy="3479165"/>
          </a:xfrm>
        </p:spPr>
        <p:txBody>
          <a:bodyPr/>
          <a:lstStyle/>
          <a:p>
            <a:r>
              <a:rPr lang="zh-CN" altLang="en-US"/>
              <a:t>传媒市场的竞争格局</a:t>
            </a:r>
            <a:endParaRPr lang="zh-CN" altLang="en-US"/>
          </a:p>
        </p:txBody>
      </p:sp>
      <p:sp>
        <p:nvSpPr>
          <p:cNvPr id="4" name="文本占位符 3"/>
          <p:cNvSpPr>
            <a:spLocks noGrp="1"/>
          </p:cNvSpPr>
          <p:nvPr>
            <p:ph type="body" idx="1"/>
            <p:custDataLst>
              <p:tags r:id="rId4"/>
            </p:custDataLst>
          </p:nvPr>
        </p:nvSpPr>
        <p:spPr>
          <a:xfrm>
            <a:off x="6690995" y="1631315"/>
            <a:ext cx="3646805" cy="3479165"/>
          </a:xfrm>
        </p:spPr>
        <p:txBody>
          <a:bodyPr/>
          <a:lstStyle/>
          <a:p>
            <a:r>
              <a:rPr lang="zh-CN" altLang="en-US"/>
              <a:t>02</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传统传媒与数字传媒的竞争</a:t>
            </a:r>
            <a:endParaRPr lang="zh-CN" altLang="en-US"/>
          </a:p>
        </p:txBody>
      </p:sp>
      <p:sp>
        <p:nvSpPr>
          <p:cNvPr id="263" name="椭圆 262"/>
          <p:cNvSpPr/>
          <p:nvPr>
            <p:custDataLst>
              <p:tags r:id="rId2"/>
            </p:custDataLst>
          </p:nvPr>
        </p:nvSpPr>
        <p:spPr>
          <a:xfrm>
            <a:off x="2414057" y="4093381"/>
            <a:ext cx="7357027" cy="1924766"/>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271" y="4173766"/>
            <a:ext cx="5577986" cy="1652921"/>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242" y="4410347"/>
            <a:ext cx="3981146" cy="1179731"/>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693" y="4610330"/>
            <a:ext cx="2631992" cy="779937"/>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137" y="4814887"/>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573" y="4740384"/>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078" y="4554126"/>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19904" y="4596606"/>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6797" y="3739817"/>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734" y="3854839"/>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09998" y="3614337"/>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792" y="4033909"/>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644" y="3721518"/>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149" y="3535259"/>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0975" y="3577739"/>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386" y="4395969"/>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322" y="4510992"/>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217" y="4631897"/>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59924" y="4924682"/>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133" y="4943635"/>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09903" y="5322687"/>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447" y="5013563"/>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185" y="4705746"/>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257" y="3738510"/>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0988" y="3687534"/>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330" y="3760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传统传媒与数字传媒的定义和特点</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336" y="3760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传统传媒如何应对数字传媒的竞争</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330" y="1636730"/>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数字传媒对传统传媒的影响和挑战</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336" y="1636730"/>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传统传媒与数字传媒的竞争格局</a:t>
            </a:r>
            <a:endParaRPr lang="zh-CN" altLang="en-US" sz="1200" spc="150">
              <a:solidFill>
                <a:schemeClr val="tx1">
                  <a:lumMod val="65000"/>
                  <a:lumOff val="35000"/>
                </a:schemeClr>
              </a:solidFill>
              <a:latin typeface="+mn-ea"/>
              <a:sym typeface="+mn-ea"/>
            </a:endParaRPr>
          </a:p>
        </p:txBody>
      </p:sp>
    </p:spTree>
    <p:custDataLst>
      <p:tags r:id="rId3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数字传媒之间的竞争</a:t>
            </a:r>
            <a:endParaRPr lang="zh-CN" altLang="en-US"/>
          </a:p>
        </p:txBody>
      </p:sp>
      <p:sp>
        <p:nvSpPr>
          <p:cNvPr id="21" name="任意多边形 20"/>
          <p:cNvSpPr/>
          <p:nvPr>
            <p:custDataLst>
              <p:tags r:id="rId2"/>
            </p:custDataLst>
          </p:nvPr>
        </p:nvSpPr>
        <p:spPr>
          <a:xfrm rot="2700000">
            <a:off x="1706536"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5082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市场份额争夺：各大数字传媒平台都在争夺市场份额，竞争激烈</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82832" y="2811361"/>
            <a:ext cx="1729282" cy="12246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20369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4733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内容创新：为了吸引用户，数字传媒平台不断进行内容创新，推出各种优质内容</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79993" y="2811361"/>
            <a:ext cx="1729282" cy="122460"/>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70020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449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技术升级：数字传媒平台不断进行技术升级，提高用户体验和传播效果</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75853" y="2811361"/>
            <a:ext cx="1729282" cy="122460"/>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196718"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4100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跨界合作：数字传媒平台与其他产业进行跨界合作，拓展业务范围，提高竞争力</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73014" y="2811361"/>
            <a:ext cx="1729282" cy="122460"/>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传媒市场的主要竞争者分析</a:t>
            </a:r>
            <a:endParaRPr lang="zh-CN" altLang="en-US"/>
          </a:p>
        </p:txBody>
      </p:sp>
      <p:sp>
        <p:nvSpPr>
          <p:cNvPr id="263" name="椭圆 262"/>
          <p:cNvSpPr/>
          <p:nvPr>
            <p:custDataLst>
              <p:tags r:id="rId2"/>
            </p:custDataLst>
          </p:nvPr>
        </p:nvSpPr>
        <p:spPr>
          <a:xfrm>
            <a:off x="2414057" y="4093381"/>
            <a:ext cx="7357027" cy="1924766"/>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271" y="4173766"/>
            <a:ext cx="5577986" cy="1652921"/>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242" y="4410347"/>
            <a:ext cx="3981146" cy="1179731"/>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693" y="4610330"/>
            <a:ext cx="2631992" cy="779937"/>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137" y="4814887"/>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573" y="4740384"/>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078" y="4554126"/>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19904" y="4596606"/>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6797" y="3739817"/>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734" y="3854839"/>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09998" y="3614337"/>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792" y="4033909"/>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644" y="3721518"/>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149" y="3535259"/>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0975" y="3577739"/>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386" y="4395969"/>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322" y="4510992"/>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217" y="4631897"/>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59924" y="4924682"/>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133" y="4943635"/>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09903" y="5322687"/>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447" y="5013563"/>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185" y="4705746"/>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257" y="3738510"/>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0988" y="3687534"/>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330" y="3760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传统媒体：如电视、报纸、杂志等，在数字时代仍具有较大影响力</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336" y="3760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政府监管部门：对传媒市场进行监管和管理，确保市场秩序和公共利益</a:t>
            </a:r>
            <a:endParaRPr lang="zh-CN" altLang="en-US" sz="1200" spc="150">
              <a:solidFill>
                <a:schemeClr val="tx1">
                  <a:lumMod val="65000"/>
                  <a:lumOff val="35000"/>
                </a:schemeClr>
              </a:solidFill>
              <a:latin typeface="+mn-ea"/>
              <a:sym typeface="+mn-ea"/>
            </a:endParaRPr>
          </a:p>
        </p:txBody>
      </p:sp>
      <p:sp>
        <p:nvSpPr>
          <p:cNvPr id="6" name="正文"/>
          <p:cNvSpPr txBox="1"/>
          <p:nvPr>
            <p:custDataLst>
              <p:tags r:id="rId29"/>
            </p:custDataLst>
          </p:nvPr>
        </p:nvSpPr>
        <p:spPr>
          <a:xfrm>
            <a:off x="8241006" y="2698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广告主：在数字时代，广告主更加注重精准投放和效果评估</a:t>
            </a:r>
            <a:endParaRPr lang="zh-CN" altLang="en-US" sz="1200" spc="150">
              <a:solidFill>
                <a:schemeClr val="tx1">
                  <a:lumMod val="65000"/>
                  <a:lumOff val="35000"/>
                </a:schemeClr>
              </a:solidFill>
              <a:latin typeface="+mn-ea"/>
              <a:sym typeface="+mn-ea"/>
            </a:endParaRPr>
          </a:p>
        </p:txBody>
      </p:sp>
      <p:sp>
        <p:nvSpPr>
          <p:cNvPr id="9" name="正文"/>
          <p:cNvSpPr txBox="1"/>
          <p:nvPr>
            <p:custDataLst>
              <p:tags r:id="rId30"/>
            </p:custDataLst>
          </p:nvPr>
        </p:nvSpPr>
        <p:spPr>
          <a:xfrm>
            <a:off x="1786660" y="2698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社交媒体：如微博、微信、抖音等，成为数字时代重要的信息传播渠道</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31"/>
            </p:custDataLst>
          </p:nvPr>
        </p:nvSpPr>
        <p:spPr>
          <a:xfrm>
            <a:off x="6446389" y="1636730"/>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内容创作者：如自媒体人、网红等，通过创作优质内容吸引用户关注和流量</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2"/>
            </p:custDataLst>
          </p:nvPr>
        </p:nvSpPr>
        <p:spPr>
          <a:xfrm>
            <a:off x="3581277" y="1636730"/>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互联网公司：如腾讯、阿里巴巴、百度等，通过互联网平台提供多元化的媒体服务</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传媒市场的竞争趋势预测</a:t>
            </a:r>
            <a:endParaRPr lang="zh-CN" altLang="en-US"/>
          </a:p>
        </p:txBody>
      </p:sp>
      <p:sp>
        <p:nvSpPr>
          <p:cNvPr id="65" name="任意多边形: 形状 64"/>
          <p:cNvSpPr/>
          <p:nvPr>
            <p:custDataLst>
              <p:tags r:id="rId2"/>
            </p:custDataLst>
          </p:nvPr>
        </p:nvSpPr>
        <p:spPr>
          <a:xfrm rot="10800000">
            <a:off x="1339616"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66" name="矩形 65"/>
          <p:cNvSpPr/>
          <p:nvPr>
            <p:custDataLst>
              <p:tags r:id="rId3"/>
            </p:custDataLst>
          </p:nvPr>
        </p:nvSpPr>
        <p:spPr>
          <a:xfrm>
            <a:off x="1226179" y="1814222"/>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67" name="文本框 66"/>
          <p:cNvSpPr txBox="1"/>
          <p:nvPr>
            <p:custDataLst>
              <p:tags r:id="rId4"/>
            </p:custDataLst>
          </p:nvPr>
        </p:nvSpPr>
        <p:spPr>
          <a:xfrm>
            <a:off x="1605365"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a:sym typeface="+mn-ea"/>
              </a:rPr>
              <a:t>数字化趋势：随着互联网的普及，数字媒体逐渐成为主流，传媒市场将更加注重数字化转型和升级。</a:t>
            </a:r>
            <a:endParaRPr lang="zh-CN" altLang="en-US" sz="14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06743"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70" name="矩形 69"/>
          <p:cNvSpPr/>
          <p:nvPr>
            <p:custDataLst>
              <p:tags r:id="rId6"/>
            </p:custDataLst>
          </p:nvPr>
        </p:nvSpPr>
        <p:spPr>
          <a:xfrm>
            <a:off x="6392669" y="1814222"/>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71" name="文本框 70"/>
          <p:cNvSpPr txBox="1"/>
          <p:nvPr>
            <p:custDataLst>
              <p:tags r:id="rId7"/>
            </p:custDataLst>
          </p:nvPr>
        </p:nvSpPr>
        <p:spPr>
          <a:xfrm>
            <a:off x="6772492" y="1715442"/>
            <a:ext cx="3863721" cy="1266537"/>
          </a:xfrm>
          <a:prstGeom prst="rect">
            <a:avLst/>
          </a:prstGeom>
          <a:noFill/>
        </p:spPr>
        <p:txBody>
          <a:bodyPr vert="horz" wrap="square" lIns="90000" tIns="46800" rIns="90000" bIns="4680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社交化趋势：社交媒体的兴起使得人们更加注重社交互动和个性化需求，传媒市场将更加注重社交化和个性化服务。</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39616"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75" name="文本框 74"/>
          <p:cNvSpPr txBox="1"/>
          <p:nvPr>
            <p:custDataLst>
              <p:tags r:id="rId9"/>
            </p:custDataLst>
          </p:nvPr>
        </p:nvSpPr>
        <p:spPr>
          <a:xfrm>
            <a:off x="1605365" y="4251847"/>
            <a:ext cx="3863721" cy="1266537"/>
          </a:xfrm>
          <a:prstGeom prst="rect">
            <a:avLst/>
          </a:prstGeom>
          <a:noFill/>
        </p:spPr>
        <p:txBody>
          <a:bodyPr vert="horz" wrap="square" lIns="90000" tIns="46800" rIns="90000" bIns="4680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跨界融合趋势：传媒市场将更加注重与其他行业的跨界融合，如与电商、金融等行业的融合，拓展新的业务领域。</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226179" y="4351264"/>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64737"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85" name="矩形 84"/>
          <p:cNvSpPr/>
          <p:nvPr>
            <p:custDataLst>
              <p:tags r:id="rId12"/>
            </p:custDataLst>
          </p:nvPr>
        </p:nvSpPr>
        <p:spPr>
          <a:xfrm>
            <a:off x="6451299" y="4351264"/>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86" name="文本框 85"/>
          <p:cNvSpPr txBox="1"/>
          <p:nvPr>
            <p:custDataLst>
              <p:tags r:id="rId13"/>
            </p:custDataLst>
          </p:nvPr>
        </p:nvSpPr>
        <p:spPr>
          <a:xfrm>
            <a:off x="6830485" y="4251847"/>
            <a:ext cx="3863721" cy="1266537"/>
          </a:xfrm>
          <a:prstGeom prst="rect">
            <a:avLst/>
          </a:prstGeom>
          <a:noFill/>
        </p:spPr>
        <p:txBody>
          <a:bodyPr vert="horz" wrap="square" lIns="90000" tIns="46800" rIns="90000" bIns="4680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内容创新趋势：随着消费者对内容的需求不断提高，传媒市场将更加注重内容创新和品质提升，以满足消费者的需求。</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custDataLst>
              <p:tags r:id="rId3"/>
            </p:custDataLst>
          </p:nvPr>
        </p:nvSpPr>
        <p:spPr>
          <a:xfrm>
            <a:off x="1336040" y="1631315"/>
            <a:ext cx="5967095" cy="3479165"/>
          </a:xfrm>
        </p:spPr>
        <p:txBody>
          <a:bodyPr/>
          <a:lstStyle/>
          <a:p>
            <a:r>
              <a:rPr lang="zh-CN" altLang="en-US"/>
              <a:t>数字时代传媒产品的创新与差异化</a:t>
            </a:r>
            <a:endParaRPr lang="zh-CN" altLang="en-US"/>
          </a:p>
        </p:txBody>
      </p:sp>
      <p:sp>
        <p:nvSpPr>
          <p:cNvPr id="4" name="文本占位符 3"/>
          <p:cNvSpPr>
            <a:spLocks noGrp="1"/>
          </p:cNvSpPr>
          <p:nvPr>
            <p:ph type="body" idx="1"/>
            <p:custDataLst>
              <p:tags r:id="rId4"/>
            </p:custDataLst>
          </p:nvPr>
        </p:nvSpPr>
        <p:spPr>
          <a:xfrm>
            <a:off x="6690995" y="1631315"/>
            <a:ext cx="3646805" cy="3479165"/>
          </a:xfrm>
        </p:spPr>
        <p:txBody>
          <a:bodyPr/>
          <a:lstStyle/>
          <a:p>
            <a:r>
              <a:rPr lang="zh-CN" altLang="en-US"/>
              <a:t>03</a:t>
            </a:r>
            <a:endParaRPr lang="zh-CN" altLang="en-US"/>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传媒产品的创新方向</a:t>
            </a:r>
            <a:endParaRPr lang="zh-CN" altLang="en-US"/>
          </a:p>
        </p:txBody>
      </p:sp>
      <p:sp>
        <p:nvSpPr>
          <p:cNvPr id="4" name="圆角矩形 3"/>
          <p:cNvSpPr/>
          <p:nvPr>
            <p:custDataLst>
              <p:tags r:id="rId2"/>
            </p:custDataLst>
          </p:nvPr>
        </p:nvSpPr>
        <p:spPr>
          <a:xfrm rot="16200000">
            <a:off x="5608955" y="-3539652"/>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198411" y="1870892"/>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230" y="-2266546"/>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199686" y="314463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8955" y="-1017664"/>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198411" y="4392880"/>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230" y="254805"/>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199686" y="566598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69249" y="3982323"/>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形式创新：探索新的传播形式，如短视频、直播等，吸引用户的注意力</a:t>
            </a:r>
            <a:endParaRPr lang="zh-CN" altLang="en-US" sz="2400">
              <a:latin typeface="+mn-ea"/>
              <a:ea typeface="+mn-ea"/>
            </a:endParaRPr>
          </a:p>
        </p:txBody>
      </p:sp>
      <p:sp>
        <p:nvSpPr>
          <p:cNvPr id="9" name="文本框 8"/>
          <p:cNvSpPr txBox="1"/>
          <p:nvPr>
            <p:custDataLst>
              <p:tags r:id="rId11"/>
            </p:custDataLst>
          </p:nvPr>
        </p:nvSpPr>
        <p:spPr>
          <a:xfrm>
            <a:off x="1069249" y="5256068"/>
            <a:ext cx="10506261" cy="965526"/>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服务创新：提供优质的服务，如定制化服务、售后服务等，提升用户满意度和忠诚度</a:t>
            </a:r>
            <a:endParaRPr lang="zh-CN" altLang="en-US" sz="2400">
              <a:latin typeface="+mn-ea"/>
              <a:ea typeface="+mn-ea"/>
            </a:endParaRPr>
          </a:p>
        </p:txBody>
      </p:sp>
      <p:sp>
        <p:nvSpPr>
          <p:cNvPr id="14" name="文本框 13"/>
          <p:cNvSpPr txBox="1"/>
          <p:nvPr>
            <p:custDataLst>
              <p:tags r:id="rId12"/>
            </p:custDataLst>
          </p:nvPr>
        </p:nvSpPr>
        <p:spPr>
          <a:xfrm>
            <a:off x="1069249" y="1460335"/>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内容创新：提供高质量、有深度的内容，满足用户对知识和信息的需求</a:t>
            </a:r>
            <a:endParaRPr lang="zh-CN" altLang="en-US" sz="2400">
              <a:latin typeface="+mn-ea"/>
              <a:ea typeface="+mn-ea"/>
            </a:endParaRPr>
          </a:p>
        </p:txBody>
      </p:sp>
      <p:sp>
        <p:nvSpPr>
          <p:cNvPr id="15" name="文本框 14"/>
          <p:cNvSpPr txBox="1"/>
          <p:nvPr>
            <p:custDataLst>
              <p:tags r:id="rId13"/>
            </p:custDataLst>
          </p:nvPr>
        </p:nvSpPr>
        <p:spPr>
          <a:xfrm>
            <a:off x="1069249" y="2735355"/>
            <a:ext cx="10506261" cy="965526"/>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技术创新：利用先进技术，如人工智能、大数据等，提升产品的智能化和个性化水平</a:t>
            </a:r>
            <a:endParaRPr lang="zh-CN" altLang="en-US" sz="2400">
              <a:latin typeface="+mn-ea"/>
              <a:ea typeface="+mn-ea"/>
            </a:endParaRPr>
          </a:p>
        </p:txBody>
      </p:sp>
    </p:spTree>
    <p:custDataLst>
      <p:tags r:id="rId1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normAutofit fontScale="90000"/>
          </a:bodyPr>
          <a:lstStyle/>
          <a:p>
            <a:r>
              <a:rPr lang="zh-CN" altLang="en-US"/>
              <a:t>传媒产品的差异化策略</a:t>
            </a:r>
            <a:endParaRPr lang="zh-CN" altLang="en-US"/>
          </a:p>
        </p:txBody>
      </p:sp>
      <p:sp>
        <p:nvSpPr>
          <p:cNvPr id="4" name="圆角矩形 3"/>
          <p:cNvSpPr/>
          <p:nvPr>
            <p:custDataLst>
              <p:tags r:id="rId2"/>
            </p:custDataLst>
          </p:nvPr>
        </p:nvSpPr>
        <p:spPr>
          <a:xfrm rot="16200000">
            <a:off x="5608955" y="-3539652"/>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198411" y="1870892"/>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230" y="-2266546"/>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199686" y="314463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8955" y="-1017664"/>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198411" y="4392880"/>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230" y="254805"/>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199686" y="566598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69249" y="3982323"/>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技术创新：运用先进的技术手段，提升产品品质和功能</a:t>
            </a:r>
            <a:endParaRPr lang="zh-CN" altLang="en-US" sz="2400">
              <a:latin typeface="+mn-ea"/>
              <a:ea typeface="+mn-ea"/>
            </a:endParaRPr>
          </a:p>
        </p:txBody>
      </p:sp>
      <p:sp>
        <p:nvSpPr>
          <p:cNvPr id="9" name="文本框 8"/>
          <p:cNvSpPr txBox="1"/>
          <p:nvPr>
            <p:custDataLst>
              <p:tags r:id="rId11"/>
            </p:custDataLst>
          </p:nvPr>
        </p:nvSpPr>
        <p:spPr>
          <a:xfrm>
            <a:off x="1069249" y="5256068"/>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品牌建设：塑造品牌形象，提高用户忠诚度和认可度</a:t>
            </a:r>
            <a:endParaRPr lang="zh-CN" altLang="en-US" sz="2400">
              <a:latin typeface="+mn-ea"/>
              <a:ea typeface="+mn-ea"/>
            </a:endParaRPr>
          </a:p>
        </p:txBody>
      </p:sp>
      <p:sp>
        <p:nvSpPr>
          <p:cNvPr id="14" name="文本框 13"/>
          <p:cNvSpPr txBox="1"/>
          <p:nvPr>
            <p:custDataLst>
              <p:tags r:id="rId12"/>
            </p:custDataLst>
          </p:nvPr>
        </p:nvSpPr>
        <p:spPr>
          <a:xfrm>
            <a:off x="1069249" y="1460335"/>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内容创新：提供独特、有价值的内容，吸引用户关注</a:t>
            </a:r>
            <a:endParaRPr lang="zh-CN" altLang="en-US" sz="2400">
              <a:latin typeface="+mn-ea"/>
              <a:ea typeface="+mn-ea"/>
            </a:endParaRPr>
          </a:p>
        </p:txBody>
      </p:sp>
      <p:sp>
        <p:nvSpPr>
          <p:cNvPr id="15" name="文本框 14"/>
          <p:cNvSpPr txBox="1"/>
          <p:nvPr>
            <p:custDataLst>
              <p:tags r:id="rId13"/>
            </p:custDataLst>
          </p:nvPr>
        </p:nvSpPr>
        <p:spPr>
          <a:xfrm>
            <a:off x="1069249" y="2735355"/>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形式创新：采用新颖、有趣的形式，提高用户体验</a:t>
            </a:r>
            <a:endParaRPr lang="zh-CN" altLang="en-US" sz="2400">
              <a:latin typeface="+mn-ea"/>
              <a:ea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https://d.book118.com/097045150130006050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_1" val="7"/>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
  <p:tag name="KSO_WM_UNIT_FILL_FORE_SCHEMECOLOR_INDEX_3_POS" val="1"/>
  <p:tag name="KSO_WM_UNIT_FILL_FORE_SCHEMECOLOR_INDEX_3_TRANS" val="1"/>
  <p:tag name="KSO_WM_UNIT_FILL_GRADIENT_ANGLE" val="180"/>
  <p:tag name="KSO_WM_UNIT_FILL_GRADIENT_DIRECTION" val="4"/>
  <p:tag name="KSO_WM_UNIT_FILL_GRADIENT_TYPE" val="0"/>
  <p:tag name="KSO_WM_UNIT_FILL_TYPE" val="3"/>
  <p:tag name="KSO_WM_UNIT_HIGHLIGHT" val="0"/>
  <p:tag name="KSO_WM_UNIT_ID" val="_3*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9.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第二级&#13;第三级&#13;第四级&#13;第五级"/>
  <p:tag name="KSO_WM_UNIT_SUBTYPE" val="a"/>
  <p:tag name="KSO_WM_UNIT_TYPE" val="f"/>
</p:tagLst>
</file>

<file path=ppt/tags/tag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3.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f*1"/>
  <p:tag name="KSO_WM_UNIT_INDEX" val="1"/>
  <p:tag name="KSO_WM_UNIT_LAYERLEVEL" val="1"/>
  <p:tag name="KSO_WM_UNIT_NOCLEAR" val="0"/>
  <p:tag name="KSO_WM_UNIT_PLACING_PICTURE_USER_VIEWPORT" val="{&quot;height&quot;:673,&quot;width&quot;:2652}"/>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SLIDE_CONTENT_AREA" val="{&quot;left&quot;:&quot;47.6&quot;,&quot;top&quot;:&quot;90.3&quot;,&quot;width&quot;:&quot;684.4&quot;,&quot;height&quot;:&quot;359.65&quot;}"/>
  <p:tag name="KSO_WM_SLIDE_ID" val="custom2023023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EXT_SHADOW_SCHEMECOLOR_INDEX" val="13"/>
  <p:tag name="KSO_WM_UNIT_TYPE" val="b"/>
  <p:tag name="KSO_WM_UNIT_USESOURCEFORMAT_APPLY" val="0"/>
  <p:tag name="KSO_WM_UNIT_VALUE" val="17"/>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EXT_SHADOW_SCHEMECOLOR_INDEX" val="14"/>
  <p:tag name="KSO_WM_UNIT_TYPE" val="a"/>
  <p:tag name="KSO_WM_UNIT_USESOURCEFORMAT_APPLY" val="0"/>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1"/>
  <p:tag name="KSO_WM_UNIT_INDEX" val="1_2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 name="KSO_WM_UNIT_USESOURCEFORMAT_APPLY" val="0"/>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1"/>
  <p:tag name="KSO_WM_UNIT_INDEX" val="1_3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 name="KSO_WM_UNIT_USESOURCEFORMAT_APPLY" val="0"/>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1"/>
  <p:tag name="KSO_WM_UNIT_INDEX" val="1_4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 name="KSO_WM_UNIT_USESOURCEFORMAT_APPLY" val="0"/>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1_1"/>
  <p:tag name="KSO_WM_UNIT_INDEX" val="1_1_1"/>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 name="KSO_WM_UNIT_USESOURCEFORMAT_APPLY" val="0"/>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USESOURCEFORMAT_APPLY" val="0"/>
  <p:tag name="KSO_WM_UNIT_VALUE" val="22"/>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2"/>
  <p:tag name="KSO_WM_UNIT_INDEX" val="1_2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 name="KSO_WM_UNIT_USESOURCEFORMAT_APPLY" val="0"/>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USESOURCEFORMAT_APPLY" val="0"/>
  <p:tag name="KSO_WM_UNIT_VALUE" val="20"/>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2"/>
  <p:tag name="KSO_WM_UNIT_INDEX" val="1_3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 name="KSO_WM_UNIT_USESOURCEFORMAT_APPLY" val="0"/>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USESOURCEFORMAT_APPLY" val="0"/>
  <p:tag name="KSO_WM_UNIT_VALUE" val="18"/>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1"/>
  <p:tag name="KSO_WM_UNIT_INDEX" val="1_5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 name="KSO_WM_UNIT_USESOURCEFORMAT_APPLY" val="0"/>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1"/>
  <p:tag name="KSO_WM_UNIT_INDEX" val="1_6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 name="KSO_WM_UNIT_USESOURCEFORMAT_APPLY" val="0"/>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2"/>
  <p:tag name="KSO_WM_UNIT_INDEX" val="1_4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 name="KSO_WM_UNIT_USESOURCEFORMAT_APPLY" val="0"/>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USESOURCEFORMAT_APPLY" val="0"/>
  <p:tag name="KSO_WM_UNIT_VALUE" val="16"/>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2"/>
  <p:tag name="KSO_WM_UNIT_INDEX" val="1_5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 name="KSO_WM_UNIT_USESOURCEFORMAT_APPLY" val="0"/>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USESOURCEFORMAT_APPLY" val="0"/>
  <p:tag name="KSO_WM_UNIT_VALUE" val="14"/>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2"/>
  <p:tag name="KSO_WM_UNIT_INDEX" val="1_6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 name="KSO_WM_UNIT_USESOURCEFORMAT_APPLY" val="0"/>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USESOURCEFORMAT_APPLY" val="0"/>
  <p:tag name="KSO_WM_UNIT_VALUE" val="12"/>
</p:tagLst>
</file>

<file path=ppt/tags/tag107.xml><?xml version="1.0" encoding="utf-8"?>
<p:tagLst xmlns:p="http://schemas.openxmlformats.org/presentationml/2006/main">
  <p:tag name="KSO_WM_BEAUTIFY_FLAG" val="#wm#"/>
  <p:tag name="KSO_WM_DIAGRAM_GROUP_CODE" val="l1-1"/>
  <p:tag name="KSO_WM_SLIDE_DIAGTYPE" val="l"/>
  <p:tag name="KSO_WM_SLIDE_ID" val="custom2023023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3"/>
  <p:tag name="KSO_WM_UNIT_INDEX" val="1_3_3"/>
  <p:tag name="KSO_WM_UNIT_LAYERLEVEL" val="1_1_1"/>
  <p:tag name="KSO_WM_UNIT_TYPE" val="l_h_i"/>
  <p:tag name="KSO_WM_UNIT_USESOURCEFORMAT_APPLY" val="0"/>
</p:tagLst>
</file>

<file path=ppt/tags/tag1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4"/>
  <p:tag name="KSO_WM_UNIT_INDEX" val="1_3_4"/>
  <p:tag name="KSO_WM_UNIT_LAYERLEVEL" val="1_1_1"/>
  <p:tag name="KSO_WM_UNIT_TYPE" val="l_h_i"/>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3_1"/>
  <p:tag name="KSO_WM_UNIT_INDEX" val="1_3_1"/>
  <p:tag name="KSO_WM_UNIT_LAYERLEVEL" val="1_1_1"/>
  <p:tag name="KSO_WM_UNIT_TYPE" val="l_h_i"/>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2"/>
  <p:tag name="KSO_WM_UNIT_INDEX" val="1_3_2"/>
  <p:tag name="KSO_WM_UNIT_LAYERLEVEL" val="1_1_1"/>
  <p:tag name="KSO_WM_UNIT_TYPE" val="l_h_i"/>
  <p:tag name="KSO_WM_UNIT_USESOURCEFORMAT_APPLY" val="0"/>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3"/>
  <p:tag name="KSO_WM_UNIT_INDEX" val="1_1_3"/>
  <p:tag name="KSO_WM_UNIT_LAYERLEVEL" val="1_1_1"/>
  <p:tag name="KSO_WM_UNIT_TYPE" val="l_h_i"/>
  <p:tag name="KSO_WM_UNIT_USESOURCEFORMAT_APPLY" val="0"/>
</p:tagLst>
</file>

<file path=ppt/tags/tag1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4"/>
  <p:tag name="KSO_WM_UNIT_INDEX" val="1_1_4"/>
  <p:tag name="KSO_WM_UNIT_LAYERLEVEL" val="1_1_1"/>
  <p:tag name="KSO_WM_UNIT_TYPE" val="l_h_i"/>
  <p:tag name="KSO_WM_UNIT_USESOURCEFORMAT_APPLY" val="0"/>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1_1"/>
  <p:tag name="KSO_WM_UNIT_INDEX" val="1_1_1"/>
  <p:tag name="KSO_WM_UNIT_LAYERLEVEL" val="1_1_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2"/>
  <p:tag name="KSO_WM_UNIT_INDEX" val="1_1_2"/>
  <p:tag name="KSO_WM_UNIT_LAYERLEVEL" val="1_1_1"/>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3"/>
  <p:tag name="KSO_WM_UNIT_INDEX" val="1_2_3"/>
  <p:tag name="KSO_WM_UNIT_LAYERLEVEL" val="1_1_1"/>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4"/>
  <p:tag name="KSO_WM_UNIT_INDEX" val="1_2_4"/>
  <p:tag name="KSO_WM_UNIT_LAYERLEVEL" val="1_1_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2_1"/>
  <p:tag name="KSO_WM_UNIT_INDEX" val="1_2_1"/>
  <p:tag name="KSO_WM_UNIT_LAYERLEVEL" val="1_1_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2"/>
  <p:tag name="KSO_WM_UNIT_INDEX" val="1_2_2"/>
  <p:tag name="KSO_WM_UNIT_LAYERLEVEL" val="1_1_1"/>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3"/>
  <p:tag name="KSO_WM_UNIT_INDEX" val="1_4_3"/>
  <p:tag name="KSO_WM_UNIT_LAYERLEVEL" val="1_1_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4"/>
  <p:tag name="KSO_WM_UNIT_INDEX" val="1_4_4"/>
  <p:tag name="KSO_WM_UNIT_LAYERLEVEL" val="1_1_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4_1"/>
  <p:tag name="KSO_WM_UNIT_INDEX" val="1_4_1"/>
  <p:tag name="KSO_WM_UNIT_LAYERLEVEL" val="1_1_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2"/>
  <p:tag name="KSO_WM_UNIT_INDEX" val="1_4_2"/>
  <p:tag name="KSO_WM_UNIT_LAYERLEVEL" val="1_1_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1.xml><?xml version="1.0" encoding="utf-8"?>
<p:tagLst xmlns:p="http://schemas.openxmlformats.org/presentationml/2006/main">
  <p:tag name="KSO_WM_TEMPLATE_CATEGORY" val="custom"/>
  <p:tag name="KSO_WM_TEMPLATE_INDEX" val="20230231"/>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ILL_TYPE" val="2"/>
  <p:tag name="KSO_WM_UNIT_LINE_FORE_SCHEMECOLOR_INDEX" val="5"/>
  <p:tag name="KSO_WM_UNIT_TEXT_FILL_FORE_SCHEMECOLOR_INDEX" val="13"/>
  <p:tag name="KSO_WM_UNIT_TEXT_FILL_TYPE" val="1"/>
  <p:tag name="KSO_WM_UNIT_TYPE" val="l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ILL_TYPE" val="2"/>
  <p:tag name="KSO_WM_UNIT_LINE_FORE_SCHEMECOLOR_INDEX" val="5"/>
  <p:tag name="KSO_WM_UNIT_TEXT_FILL_FORE_SCHEMECOLOR_INDEX" val="13"/>
  <p:tag name="KSO_WM_UNIT_TEXT_FILL_TYPE" val="1"/>
  <p:tag name="KSO_WM_UNIT_TYPE" val="l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4_1"/>
  <p:tag name="KSO_WM_UNIT_INDEX" val="1_4_1"/>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47_3*l_h_i*1_4_2"/>
  <p:tag name="KSO_WM_UNIT_INDEX" val="1_4_2"/>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3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2_1"/>
  <p:tag name="KSO_WM_UNIT_INDEX" val="1_2_1"/>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47_3*l_h_i*1_2_2"/>
  <p:tag name="KSO_WM_UNIT_INDEX" val="1_2_2"/>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6.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EXT_FILL_FORE_SCHEMECOLOR_INDEX" val="13"/>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SHADOW_SCHEMECOLOR_INDEX" val="5"/>
  <p:tag name="KSO_WM_UNIT_TEXT_FILL_FORE_SCHEMECOLOR_INDEX" val="14"/>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USESOURCEFORMAT_APPLY" val="0"/>
  <p:tag name="KSO_WM_UNIT_VALUE" val="10"/>
</p:tagLst>
</file>

<file path=ppt/tags/tag15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EXT_FILL_FORE_SCHEMECOLOR_INDEX" val="13"/>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SHADOW_SCHEMECOLOR_INDEX" val="5"/>
  <p:tag name="KSO_WM_UNIT_TEXT_FILL_FORE_SCHEMECOLOR_INDEX" val="14"/>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USESOURCEFORMAT_APPLY" val="0"/>
  <p:tag name="KSO_WM_UNIT_VALUE" val="10"/>
</p:tagLst>
</file>

<file path=ppt/tags/tag156.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EXT_FILL_FORE_SCHEMECOLOR_INDEX" val="13"/>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SHADOW_SCHEMECOLOR_INDEX" val="5"/>
  <p:tag name="KSO_WM_UNIT_TEXT_FILL_FORE_SCHEMECOLOR_INDEX" val="14"/>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USESOURCEFORMAT_APPLY" val="0"/>
  <p:tag name="KSO_WM_UNIT_VALUE" val="10"/>
</p:tagLst>
</file>

<file path=ppt/tags/tag16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EXT_FILL_FORE_SCHEMECOLOR_INDEX" val="13"/>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SHADOW_SCHEMECOLOR_INDEX" val="5"/>
  <p:tag name="KSO_WM_UNIT_TEXT_FILL_FORE_SCHEMECOLOR_INDEX" val="14"/>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9.8207874015748,&quot;width&quot;:863.0822047244093}"/>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USESOURCEFORMAT_APPLY" val="0"/>
  <p:tag name="KSO_WM_UNIT_VALUE" val="10"/>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3.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2"/>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84.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
  <p:tag name="KSO_WM_UNIT_INDEX" val="1_1"/>
  <p:tag name="KSO_WM_UNIT_LAYERLEVEL" val="1_1"/>
  <p:tag name="KSO_WM_UNIT_TYPE" val="l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3"/>
  <p:tag name="KSO_WM_UNIT_INDEX" val="1_3"/>
  <p:tag name="KSO_WM_UNIT_LAYERLEVEL" val="1_1"/>
  <p:tag name="KSO_WM_UNIT_TYPE" val="l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ILL_TYPE" val="2"/>
  <p:tag name="KSO_WM_UNIT_LINE_FORE_SCHEMECOLOR_INDEX" val="5"/>
  <p:tag name="KSO_WM_UNIT_TYPE" val="l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ILL_TYPE" val="2"/>
  <p:tag name="KSO_WM_UNIT_LINE_FORE_SCHEMECOLOR_INDEX" val="5"/>
  <p:tag name="KSO_WM_UNIT_TYPE" val="l_i"/>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ILL_TYPE" val="2"/>
  <p:tag name="KSO_WM_UNIT_LINE_FORE_SCHEMECOLOR_INDEX" val="5"/>
  <p:tag name="KSO_WM_UNIT_TYPE" val="l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ILL_TYPE" val="2"/>
  <p:tag name="KSO_WM_UNIT_LINE_FORE_SCHEMECOLOR_INDEX" val="5"/>
  <p:tag name="KSO_WM_UNIT_TYPE" val="l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ILL_TYPE" val="2"/>
  <p:tag name="KSO_WM_UNIT_LINE_FORE_SCHEMECOLOR_INDEX" val="5"/>
  <p:tag name="KSO_WM_UNIT_TYPE" val="l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ILL_TYPE" val="2"/>
  <p:tag name="KSO_WM_UNIT_LINE_FORE_SCHEMECOLOR_INDEX" val="5"/>
  <p:tag name="KSO_WM_UNIT_TYPE" val="l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ILL_TYPE" val="2"/>
  <p:tag name="KSO_WM_UNIT_LINE_FORE_SCHEMECOLOR_INDEX" val="5"/>
  <p:tag name="KSO_WM_UNIT_TYPE" val="l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4.xml><?xml version="1.0" encoding="utf-8"?>
<p:tagLst xmlns:p="http://schemas.openxmlformats.org/presentationml/2006/main">
  <p:tag name="KSO_WM_TEMPLATE_CATEGORY" val="custom"/>
  <p:tag name="KSO_WM_TEMPLATE_INDEX" val="20230231"/>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5*l_i*1_1"/>
  <p:tag name="KSO_WM_UNIT_INDEX" val="1_1"/>
  <p:tag name="KSO_WM_UNIT_LAYERLEVEL" val="1_1"/>
  <p:tag name="KSO_WM_UNIT_TYPE" val="l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5*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5*l_i*1_3"/>
  <p:tag name="KSO_WM_UNIT_INDEX" val="1_3"/>
  <p:tag name="KSO_WM_UNIT_LAYERLEVEL" val="1_1"/>
  <p:tag name="KSO_WM_UNIT_TYPE" val="l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5*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5*l_i*1_5"/>
  <p:tag name="KSO_WM_UNIT_INDEX" val="1_5"/>
  <p:tag name="KSO_WM_UNIT_LAYERLEVEL" val="1_1"/>
  <p:tag name="KSO_WM_UNIT_TYPE" val="l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6"/>
  <p:tag name="KSO_WM_UNIT_INDEX" val="1_6"/>
  <p:tag name="KSO_WM_UNIT_LAYERLEVEL" val="1_1"/>
  <p:tag name="KSO_WM_UNIT_LINE_FILL_TYPE" val="2"/>
  <p:tag name="KSO_WM_UNIT_LINE_FORE_SCHEMECOLOR_INDEX" val="5"/>
  <p:tag name="KSO_WM_UNIT_TYPE" val="l_i"/>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5*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0"/>
  <p:tag name="KSO_WM_UNIT_INDEX" val="1_10"/>
  <p:tag name="KSO_WM_UNIT_LAYERLEVEL" val="1_1"/>
  <p:tag name="KSO_WM_UNIT_LINE_FILL_TYPE" val="2"/>
  <p:tag name="KSO_WM_UNIT_LINE_FORE_SCHEMECOLOR_INDEX" val="5"/>
  <p:tag name="KSO_WM_UNIT_TYPE" val="l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5*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2"/>
  <p:tag name="KSO_WM_UNIT_INDEX" val="1_12"/>
  <p:tag name="KSO_WM_UNIT_LAYERLEVEL" val="1_1"/>
  <p:tag name="KSO_WM_UNIT_LINE_FILL_TYPE" val="2"/>
  <p:tag name="KSO_WM_UNIT_LINE_FORE_SCHEMECOLOR_INDEX" val="5"/>
  <p:tag name="KSO_WM_UNIT_TYPE" val="l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3"/>
  <p:tag name="KSO_WM_UNIT_INDEX" val="1_13"/>
  <p:tag name="KSO_WM_UNIT_LAYERLEVEL" val="1_1"/>
  <p:tag name="KSO_WM_UNIT_LINE_FILL_TYPE" val="2"/>
  <p:tag name="KSO_WM_UNIT_LINE_FORE_SCHEMECOLOR_INDEX" val="5"/>
  <p:tag name="KSO_WM_UNIT_TYPE" val="l_i"/>
  <p:tag name="KSO_WM_UNIT_USESOURCEFORMAT_APPLY" val="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5*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7"/>
  <p:tag name="KSO_WM_UNIT_INDEX" val="1_17"/>
  <p:tag name="KSO_WM_UNIT_LAYERLEVEL" val="1_1"/>
  <p:tag name="KSO_WM_UNIT_LINE_FILL_TYPE" val="2"/>
  <p:tag name="KSO_WM_UNIT_LINE_FORE_SCHEMECOLOR_INDEX" val="5"/>
  <p:tag name="KSO_WM_UNIT_TYPE" val="l_i"/>
  <p:tag name="KSO_WM_UNIT_USESOURCEFORMAT_APPLY" val="0"/>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5*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9"/>
  <p:tag name="KSO_WM_UNIT_INDEX" val="1_19"/>
  <p:tag name="KSO_WM_UNIT_LAYERLEVEL" val="1_1"/>
  <p:tag name="KSO_WM_UNIT_LINE_FILL_TYPE" val="2"/>
  <p:tag name="KSO_WM_UNIT_LINE_FORE_SCHEMECOLOR_INDEX" val="5"/>
  <p:tag name="KSO_WM_UNIT_TYPE" val="l_i"/>
  <p:tag name="KSO_WM_UNIT_USESOURCEFORMAT_APPLY" val="0"/>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5*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1"/>
  <p:tag name="KSO_WM_UNIT_INDEX" val="1_21"/>
  <p:tag name="KSO_WM_UNIT_LAYERLEVEL" val="1_1"/>
  <p:tag name="KSO_WM_UNIT_LINE_FILL_TYPE" val="2"/>
  <p:tag name="KSO_WM_UNIT_LINE_FORE_SCHEMECOLOR_INDEX" val="5"/>
  <p:tag name="KSO_WM_UNIT_TYPE" val="l_i"/>
  <p:tag name="KSO_WM_UNIT_USESOURCEFORMAT_APPLY" val="0"/>
</p:tagLst>
</file>

<file path=ppt/tags/tag24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4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5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5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5*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6_1"/>
  <p:tag name="KSO_WM_UNIT_INDEX" val="1_6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5_1"/>
  <p:tag name="KSO_WM_UNIT_INDEX" val="1_5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6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70.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7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3"/>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72.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5.xml><?xml version="1.0" encoding="utf-8"?>
<p:tagLst xmlns:p="http://schemas.openxmlformats.org/presentationml/2006/main">
  <p:tag name="KSO_WM_TEMPLATE_CATEGORY" val="custom"/>
  <p:tag name="KSO_WM_TEMPLATE_INDEX" val="20230231"/>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9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0D1053"/>
      </a:dk2>
      <a:lt2>
        <a:srgbClr val="F8F8FE"/>
      </a:lt2>
      <a:accent1>
        <a:srgbClr val="EB99FF"/>
      </a:accent1>
      <a:accent2>
        <a:srgbClr val="99C2FF"/>
      </a:accent2>
      <a:accent3>
        <a:srgbClr val="BDBFF4"/>
      </a:accent3>
      <a:accent4>
        <a:srgbClr val="CEF3FE"/>
      </a:accent4>
      <a:accent5>
        <a:srgbClr val="D3FCD0"/>
      </a:accent5>
      <a:accent6>
        <a:srgbClr val="F7FECE"/>
      </a:accent6>
      <a:hlink>
        <a:srgbClr val="0563C1"/>
      </a:hlink>
      <a:folHlink>
        <a:srgbClr val="954F72"/>
      </a:folHlink>
    </a:clrScheme>
    <a:fontScheme name="自定义 11">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MiSans Heavy</vt:lpstr>
      <vt:lpstr>MiSans</vt:lpstr>
      <vt:lpstr>Wingdings</vt:lpstr>
      <vt:lpstr>微软雅黑</vt:lpstr>
      <vt:lpstr>Calibri Light</vt:lpstr>
      <vt:lpstr>宋体</vt:lpstr>
      <vt:lpstr>Office Theme</vt:lpstr>
      <vt:lpstr>数字时代的消费者关于数字内容创作与传媒素养教育的研究行为和传媒市场竞争</vt:lpstr>
      <vt:lpstr>目录</vt:lpstr>
      <vt:lpstr>数字时代消费者行为的变化</vt:lpstr>
      <vt:lpstr>消费者行为模式的转变</vt:lpstr>
      <vt:lpstr>数字时代消费者需求的变化</vt:lpstr>
      <vt:lpstr>消费者对传媒产品的选择与使用</vt:lpstr>
      <vt:lpstr>消费者对传媒服务的期望与体验</vt:lpstr>
      <vt:lpstr>传媒市场的竞争格局</vt:lpstr>
      <vt:lpstr>传统传媒与数字传媒的竞争</vt:lpstr>
      <vt:lpstr>数字传媒之间的竞争</vt:lpstr>
      <vt:lpstr>传媒市场的主要竞争者分析</vt:lpstr>
      <vt:lpstr>传媒市场的竞争趋势预测</vt:lpstr>
      <vt:lpstr>数字时代传媒产品的创新与差异化</vt:lpstr>
      <vt:lpstr>传媒产品的创新方向</vt:lpstr>
      <vt:lpstr>传媒产品的差异化策略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2024-09-23T07:31:04.176</cp:lastPrinted>
  <dcterms:created xsi:type="dcterms:W3CDTF">2024-09-22T23:31:04Z</dcterms:created>
  <dcterms:modified xsi:type="dcterms:W3CDTF">2024-09-22T23:31:06Z</dcterms:modified>
</cp:coreProperties>
</file>