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CD3632-89BB-4090-9541-61205721156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B7D95-F07D-4639-B155-2E468D3CE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7DD2B-4420-4B4C-B89B-D8B705554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1EF83-4E34-436F-A27B-50DE9A9A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3D702-B9C6-469F-9EE2-3DEDB7D15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7E7A48-41D2-4DEA-A399-3BA247E74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A1A8A7-66FC-4367-82E3-F9BE6DC93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2B5EA-B1A8-46F3-9EC4-DD60BB9B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5161A-18D0-4C98-91C1-71114C8EB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D00A5-920C-46A6-8B2C-F15C0840D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4E5D2-54C0-41B8-9B3C-507E03AE9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654CE-06DF-42F8-941D-9432EDAF2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04E3599-66F6-41E6-B88E-C01513296A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C7FBDD2-307C-4991-9E25-EB5B11840F4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4515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上颌部肿瘤护理查房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病因病理学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临床诊断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手术治疗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辅助治疗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随访管理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病因病理学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上颌部肿瘤的病因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上颌部肿瘤的病因包括遗传因素、环境因素、病毒感染以及化学物质暴露。了解这些病因对于诊断和治疗上颌部肿瘤至关重要。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上颌部肿瘤的病理表现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上颌部肿瘤的病理表现包括组织结构、细胞形态以及免疫组化检测结果。详细了解病理表现有助于制定合理的治疗方案。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肿块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肿块大小观察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质地硬软检测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出血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出血原因分析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出血量估算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牙齿松动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牙齿松动程度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牙周炎检测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上颌部肿瘤的临床表现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疼痛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疼痛部位定位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疼痛程度评估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临床诊断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临床检查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临床检查是诊断肿瘤的重要步骤之一。包括体格检查、影像学检查和实验室检查。体格检查可以通过触诊、听诊等手段来发现异常情况。影像学检查如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光、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CT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MRI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等可以帮助医生确定肿瘤的位置和大小。实验室检查包括血液、尿液等检查，可以辅助诊断肿瘤类型。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肿瘤大小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评估肿瘤的大小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决定手术方式和范围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肿瘤浸润程度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评估肿瘤的浸润范围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影响手术难度和治疗方案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患者全身状况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评估患者的健康状况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决定手术时机和适应症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术前评估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肿瘤定位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确定肿瘤的具体位置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有利于手术的准确定位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75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76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77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78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术中快速病理检查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术中快速病理检查是手术过程中进行的快速病理学检查，可以帮助医生及时了解手术情况。正确采样是关键，及时反馈结果可以指导手术范围，评估预后。这对肿瘤患者的术后治疗和预后有重要影响。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3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手术治疗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手术适应症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手术适应症包括良性肿瘤、早期恶性肿瘤和部分间叶源性肿瘤。这些情况下手术是一个有效的治疗选择，可以帮助患者恢复健康。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术后康复护理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术后康复护理包括伤口护理、饮食调理、语言康复和心理支持。这些措施有助于患者尽快康复并提高生活质量。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https://d.book118.com/097045156033006054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上颌部肿瘤护理查房</vt:lpstr>
      <vt:lpstr>目录</vt:lpstr>
      <vt:lpstr>第1章 病因病理学</vt:lpstr>
      <vt:lpstr>上颌部肿瘤的病因</vt:lpstr>
      <vt:lpstr> </vt:lpstr>
      <vt:lpstr>上颌部肿瘤的临床表现</vt:lpstr>
      <vt:lpstr>第二章 临床诊断</vt:lpstr>
      <vt:lpstr> </vt:lpstr>
      <vt:lpstr>术前评估</vt:lpstr>
      <vt:lpstr>术中快速病理检查</vt:lpstr>
      <vt:lpstr>第3章 手术治疗</vt:lpstr>
      <vt:lpstr> 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2024-09-28T09:50:39.357</cp:lastPrinted>
  <dcterms:created xsi:type="dcterms:W3CDTF">2024-09-28T01:50:39Z</dcterms:created>
  <dcterms:modified xsi:type="dcterms:W3CDTF">2024-09-28T01:50:41Z</dcterms:modified>
</cp:coreProperties>
</file>