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D5EF4-8049-42EC-B695-049E71B5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9E29F-6448-42A8-8E79-D663590B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B0E5E-1AB5-4200-B6C4-9CB6BDCF4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CFD96-2BD3-4A6A-AEF7-CE6B2994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7C7FD-5397-4FEC-AEB1-F43B52AED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E3869-C3FE-42D5-AC06-A202368E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B54D8-ADAF-4079-88B5-81129E1DE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182A5-0EEE-4DC3-A2F4-1D68B709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9E980-7EDB-4923-82E8-84A628EC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91BC7-9779-4002-A32B-23F1A9764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22F99-2D3C-41D8-A5FA-C013668B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516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部整形介绍及护理\n## 1.鼻部整形手术概述\n### 1.1鼻部整形的定义与目的\n### 1.2鼻部整形手术的种类与范围\n### 1.3鼻部整形手术的适应症与禁忌症\n## 2.鼻部整形手术方法与技巧\n### 2.1假体隆鼻手术方法与技巧\n### 2.2自体软骨隆鼻手术方法与技巧\n### 2.3注射隆鼻手术方法与技巧\n## 3.鼻部整形手术的恢复与护理\n### 3.1鼻部整形手术后的注意事项\n### 3.2鼻部整形手术后的护理方法\n### 3.3鼻部整形手术后的并发症预防与处理\n## 4.鼻部整形手术的效果评估与反馈\n### 4.1鼻部整形手术的效果评估标准\n### 4.2鼻部整形手术的满意度调查与反馈\n### 4.3鼻部整形手术的失败案例分析与改进措施\n## 5.鼻部整形手术的心理健康指导\n### 5.1鼻部整形手术前的心理准备与指导\n### 5.2鼻部整形手术后的心理调适与恢复\n### 5.3鼻部整形手术的心理干预与支持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鼻部整形介绍及护理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鼻部整形手术概述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鼻部整形是一种外科手术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通过调整鼻子的形状和大小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改善鼻部的美观和功能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目的：提高患者的自信心和生活质量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改善面部轮廓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矫正鼻部畸形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鼻部整形的定义与目的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使用硅胶或膨体等假体材料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填充鼻梁和鼻尖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假体隆鼻</a:t>
                </a:r>
                <a:endParaRPr/>
              </a:p>
            </p:txBody>
          </p:sp>
        </p:grpSp>
        <p:grpSp>
          <p:nvGrpSpPr>
            <p:cNvPr id="20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使用患者的耳软骨或肋软骨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填充鼻梁和鼻尖</a:t>
                </a:r>
                <a:endParaRPr/>
              </a:p>
            </p:txBody>
          </p:sp>
          <p:sp>
            <p:nvSpPr>
              <p:cNvPr id="20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自体软骨隆鼻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使用玻尿酸或胶原蛋白等注射材料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填充鼻部软组织</a:t>
                </a:r>
                <a:endParaRPr/>
              </a:p>
            </p:txBody>
          </p:sp>
          <p:sp>
            <p:nvSpPr>
              <p:cNvPr id="20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注射隆鼻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鼻部整形手术的种类与范围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鼻部整形手术的适应症与禁忌症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鼻部畸形或外伤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鼻部皮肤松弛或毛孔粗大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需要改善鼻部美观和功能的患者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患有严重心脏病、高血压等疾病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患有鼻部感染或炎症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孕妇和哺乳期妇女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鼻部整形手术方法与技巧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假体隆鼻手术方法与技巧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麻醉后切开皮肤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植入假体材料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缝合切口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选择合适的假体材料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精确植入假体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尽量减少创伤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麻醉后取出耳软骨或肋软骨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雕刻软骨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植入鼻部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保留软骨的完整性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精确雕刻软骨形状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尽量减少创伤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自体软骨隆鼻手术方法与技巧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麻醉后注射填充材料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按摩鼻部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观察效果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选择合适的注射材料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精确注射填充材料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尽量减少创伤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注射隆鼻手术方法与技巧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鼻部整形手术的恢复与护理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避免沾染汗水和污垢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防止鼻部受到外力冲击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减轻肿胀和疼痛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忌口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避免吃辛辣食物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避免抽烟喝酒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鼻部整形手术后的注意事项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https://d.book118.com/097045161046006043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鼻部整形介绍及护理</vt:lpstr>
      <vt:lpstr>鼻部整形手术概述</vt:lpstr>
      <vt:lpstr>PowerPoint Presentation</vt:lpstr>
      <vt:lpstr>PowerPoint Presentation</vt:lpstr>
      <vt:lpstr>PowerPoint Presentation</vt:lpstr>
      <vt:lpstr>鼻部整形手术方法与技巧</vt:lpstr>
      <vt:lpstr>PowerPoint Presentation</vt:lpstr>
      <vt:lpstr>PowerPoint Presentation</vt:lpstr>
      <vt:lpstr>PowerPoint Presentation</vt:lpstr>
      <vt:lpstr>鼻部整形手术的恢复与护理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2024-09-17T00:50:05.304</cp:lastPrinted>
  <dcterms:created xsi:type="dcterms:W3CDTF">2024-09-16T16:50:05Z</dcterms:created>
  <dcterms:modified xsi:type="dcterms:W3CDTF">2024-09-16T16:50:07Z</dcterms:modified>
</cp:coreProperties>
</file>