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10940-F6C3-406B-9CAA-68C433E14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6EBDF-52BF-4B34-AA9F-36A73E262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AE003-BB6F-43E1-9FCC-A93B6350B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B98C3-A298-4DD3-A188-D1DC7530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CBF4CD-2CBD-43A9-A8B4-CA114D367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E0D6F-F7C8-46FB-AA89-1597A477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AFE9A-83A2-4B98-90C7-4BAE95F05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1A7CA-16D0-4DBD-8159-825A6878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9F648-56A3-40A3-80DF-BAB7BEC79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03D73-0EB1-4A3C-89FB-0A968C13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4FE03-B7E8-4C87-B244-3C6B092A9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6051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小创意案例分享\n## 1.临床护理小创意的概念及应用背景\n### 1.1临床护理小创意的定义与意义\n### 1.2临床护理小创意的应用背景\n### 1.3临床护理小创意的重要性\n## 2.临床护理小创意的案例分享\n### 2.1案例一：创新护理工具提高患者舒适度\n### 2.2案例二：优化护理流程提高工作效率\n### 2.3案例三：个性化护理方案提升患者满意度\n## 3.临床护理小创意的实施策略与方法\n### 3.1创新护理工具的设计与实施\n### 3.2优化护理流程的方法与技巧\n### 3.3个性化护理方案的实施与评估\n## 4.临床护理小创意的成效与影响\n### 4.1临床护理小创意对患者的成效\n### 4.2临床护理小创意对护理人员的影响\n### 4.3临床护理小创意对护理学科发展的贡献\n## 5.临床护理小创意的未来发展趋势与挑战\n### 5.1临床护理小创意的未来发展趋势\n### 5.2临床护理小创意面临的挑战\n### 5.3如何提升临床护理小创意的实践水平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临床护理小创意案例分享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临床护理小创意的概念及应用背景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临床护理小创意是一种创新的护理方法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针对护理过程中的问题，提出新的解决方案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降低护理成本和工作强度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临床护理小创意的意义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为患者提供更加优质的护理服务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临床护理小创意的定义与意义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临床护理小创意是在临床护理实践中产生的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面对复杂的护理问题，护理人员需要寻求新的解决方法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临床护理小创意可以帮助护理人员更好地应对这些挑战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临床护理小创意的应用背景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医疗技术的发展，使得护理工作面临更多的挑战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患者对护理服务的需求不断提高，需要更加个性化的护理方案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护理人力资源紧张，需要提高护理工作效率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临床护理小创意的应用背景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临床护理小创意是提高护理质量的重要途径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通过创新护理工具，提高患者舒适度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通过优化护理流程，提高工作效率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通过个性化护理方案，提升患者满意度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临床护理小创意是促进护理学科发展的关键因素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鼓励护理人员积极参与创新实践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为护理学科发展提供新的研究方向和实践经验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提高护理学科在社会和行业中的地位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临床护理小创意的重要性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临床护理小创意的案例分享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创新护理工具充气式床垫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针对卧床患者，提高患者的舒适度和睡眠质量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降低压疮的发生率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减轻护理人员的工作强度</a:t>
                </a:r>
                <a:endParaRPr/>
              </a:p>
            </p:txBody>
          </p:sp>
          <p:sp>
            <p:nvSpPr>
              <p:cNvPr id="23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创新护理工具可调节式翻身枕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针对卧床患者，方便患者翻身，预防压疮的发生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提高患者的舒适度和安全感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降低护理人员的工作强度</a:t>
                </a:r>
                <a:endParaRPr/>
              </a:p>
            </p:txBody>
          </p:sp>
          <p:sp>
            <p:nvSpPr>
              <p:cNvPr id="24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创新护理工具多功能护理推车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方便护理人员携带护理用品，提高工作效率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保持护理用品的整洁和卫生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降低护理人员的工作强度</a:t>
                </a:r>
                <a:endParaRPr/>
              </a:p>
            </p:txBody>
          </p:sp>
          <p:sp>
            <p:nvSpPr>
              <p:cNvPr id="24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案例一：创新护理工具提高患者舒适度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优化护理流程护理任务分配</a:t>
                </a:r>
                <a:endParaRPr/>
              </a:p>
            </p:txBody>
          </p:sp>
          <p:sp>
            <p:nvSpPr>
              <p:cNvPr id="2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根据护理人员的技能和专长，合理分配护理任务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降低护理人员的工作压力</a:t>
                </a:r>
                <a:endParaRPr/>
              </a:p>
            </p:txBody>
          </p:sp>
        </p:grpSp>
        <p:grpSp>
          <p:nvGrpSpPr>
            <p:cNvPr id="2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优化护理流程护理记录信息化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采用电子病历系统，方便护理人员记录和查阅护理信息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提高护理记录的质量和准确性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降低护理人员的工作强度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优化护理流程患者就诊流程优化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简化患者就诊流程，提高患者满意度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降低护理人员的工作压力</a:t>
                </a:r>
                <a:endParaRPr/>
              </a:p>
            </p:txBody>
          </p:sp>
        </p:grpSp>
      </p:grpSp>
      <p:pic>
        <p:nvPicPr>
          <p:cNvPr id="2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案例二：优化护理流程提高工作效率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个性化护理方案患者健康教育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针对患者的病情和需求，提供个性化的健康教育方案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提高患者对疾病的认知和自我管理能力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个性化护理方案心理护理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针对患者的心理需求，提供个性化的心理护理方案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缓解患者的心理压力，提高患者的生活质量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</p:txBody>
          </p:sp>
        </p:grpSp>
        <p:grpSp>
          <p:nvGrpSpPr>
            <p:cNvPr id="27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个性化护理方案康复护理</a:t>
                </a:r>
                <a:endParaRPr/>
              </a:p>
            </p:txBody>
          </p:sp>
          <p:sp>
            <p:nvSpPr>
              <p:cNvPr id="2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针对患者的康复需求，提供个性化的康复护理方案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提高患者的康复效果，减少并发症的发生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</a:t>
                </a:r>
                <a:endParaRPr/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案例三：个性化护理方案提升患者满意度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临床护理小创意的实施策略与方法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了解护理人员和患者的需求，确定创新护理工具的设计目标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为创新护理工具的设计提供方向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创新护理工具的设计需求分析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根据需求分析，制定创新护理工具的设计方案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确保创新护理工具的设计符合实际需求和护理原则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创新护理工具的设计方案设计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在部分科室进行创新护理工具的试点应用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收集试点应用的效果反馈，对创新护理工具进行优化和改进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创新护理工具的实施试点应用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创新护理工具的设计与实施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https://d.book118.com/097046051050006043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临床护理小创意案例分享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2024-09-17T01:40:19.803</cp:lastPrinted>
  <dcterms:created xsi:type="dcterms:W3CDTF">2024-09-16T17:40:19Z</dcterms:created>
  <dcterms:modified xsi:type="dcterms:W3CDTF">2024-09-16T17:40:21Z</dcterms:modified>
</cp:coreProperties>
</file>