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607C35-5C9A-41F2-916D-3FE2EBCEAE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E0A95C-5DAD-4C0B-8BD1-66DC6AEF76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E7BB86-0BB2-4C63-A056-921503DEE6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EBF511-62AB-41E1-8606-D72161D70C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932432-42FD-4615-9EA3-C0B19E2B5F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C84ECC-8E09-47BE-8B5C-2FC4C6912E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B5C32C-B2AD-4E90-8E99-8E2B215169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5816E0-CC72-419A-9D38-70D274AA83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3F03CC-E4CA-49DE-8469-79A2CE7FF7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A5B667-0FCD-44F7-B152-C317C559D9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70BCCD-7AC2-43E2-A48D-4F2F4A7316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7046124011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字画行业现状分析报告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字画行业概述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字画行业现状分析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字画行业的问题与挑战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字画行业的机遇与发展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字画行业的政策与建议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字画行业概述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字画是一种传统艺术形式，结合了书法和绘画，以文字或图案的形式呈现。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字画在中国有着悠久的历史，可以追溯到古代。随着时间的推移，字画艺术不断发展，形成了各种风格和流派。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字画的定义与历史</a:t>
              </a:r>
            </a:p>
          </p:txBody>
        </p:sp>
      </p:grpSp>
      <p:sp>
        <p:nvSpPr>
          <p:cNvPr id="30" name="AutoShape 30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l="17083" r="170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字画行业规模不断扩大，涵盖了从传统到现代的各个领域。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字画行业对文化、艺术和社会产生了深远的影响。它不仅传承了中华文化，还促进了文化交流和艺术市场的繁荣。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字画行业的规模与影响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字画作品具有很高的艺术价值和收藏价值，尤其是一些名家作品。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字画行业对于弘扬中华文化、传承艺术精神以及推动文化产业发展具有重要意义。它为人们提供了美的享受和心灵的滋养，同时也为社会创造了经济效益。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3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字画行业的价值与意义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字画行业现状分析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随着人们生活水平的提高，对文化艺术品的需求逐渐增加。字画作为中国传统文化的代表之一，受到广泛欢迎。特别是中高端字画作品，市场需求持续增长。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市场供给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字画行业供给能力有限，高端作品主要依靠知名艺术家创作。近年来，随着艺术市场的繁荣，越来越多的新锐艺术家加入，为市场提供了更多中档作品。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市场供需状况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9" name="Freeform 9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2" name="Freeform 12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5" name="Freeform 15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20" name="Freeform 20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行业发展趋势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数字化与互联网的融合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随着互联网技术的发展，字画行业开始与数字化技术结合，如虚拟现实、增强现实等技术，为消费者提供更加丰富的观赏体验。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跨界合作与创新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字画行业与其他领域的跨界合作逐渐增多，如与时尚、家居、科技等领域合作，推出创新产品，满足不同消费者的需求。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9" name="Connector 9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知名艺术家和品牌在市场上具有较高的知名度和影响力，消费者对品牌认可度较高。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价格竞争</a:t>
            </a:r>
          </a:p>
        </p:txBody>
      </p:sp>
      <p:cxnSp>
        <p:nvCxnSpPr>
          <p:cNvPr id="12" name="Connector 12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3" name="TextBox 13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字画行业的价格竞争较为激烈，特别是在中低端市场，价格成为消费者选择的重要因素之一。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品牌竞争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字画行业的问题与挑战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https://d.book118.com/097046124011006051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2024-09-23T20:02:44.502</cp:lastPrinted>
  <dcterms:created xsi:type="dcterms:W3CDTF">2024-09-23T12:02:44Z</dcterms:created>
  <dcterms:modified xsi:type="dcterms:W3CDTF">2024-09-23T12:02:46Z</dcterms:modified>
</cp:coreProperties>
</file>