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3830B-4F0D-42C4-8B3F-FC727615A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DE996-09C0-426D-9FFD-3C1B9166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8BA02-07B3-4C98-881A-3FDDA935D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E0016-4CE6-474D-B134-D17769DCB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2353D-EDA7-44C1-ACC7-9FA69900F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B066F-1A58-492C-8D19-31E61852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D1C30-7CF2-4EDC-A925-C6E608DC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3D9BB-F90F-4369-8395-FAFB79A2C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D3221-2123-4A4A-BB10-42C63BBFF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5171B-E2EB-42BC-B3B3-C52BE2AAB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D493F-BA62-46D3-AF5F-E96B70433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52041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优衣库产品营销策略分析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优衣库的产品策略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优衣库的定价策略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优衣库的渠道策略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优衣库的营销传播策略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优衣库的市场表现与竞争地位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1974年，优衣库由日本迅销公司创始人柳井正创立，起初是一家销售西服的小服装店。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1984年，优衣库推出了第一件摇粒绒外套，成为其品牌历史上最热销的产品之一。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1991年，优衣库在广岛证券交易所上市。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2005年，优衣库在纽约证券交易所上市。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2010年，优衣库成为全球最大的服装零售商。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2002年，优衣库在中国上海开设了第一家门店。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93" r="194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优衣库提供男女装、童装、家居和配饰等全品类产品。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优衣库在全球范围内拥有超过2000家门店，并通过线上渠道提供便捷的购物体验。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产品线与服务范围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服务范围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优衣库的产品策略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定位中低端市场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优衣库的产品定位主要面向中低端市场，注重实用性和性价比，以满足广大消费者的需求。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目标市场多元化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优衣库的目标市场不仅包括年轻人，也涵盖了各个年龄段和不同消费层次的顾客，通过提供多样化的产品满足不同需求。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产品定位与目标市场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优衣库注重产品的创新设计，不断推出符合时尚潮流的新品，以满足消费者对新鲜感的需求。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差异化战略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优衣库通过差异化战略，在产品款式、面料、剪裁等方面寻求突破，与其他品牌形成差异化，提高品牌竞争力。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92" r="20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优衣库对产品质量有着严格的要求，从原材料采购到生产工艺都进行质量检查，确保产品的品质。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严格把控质量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优衣库注重品牌形象的塑造，通过广告宣传、店铺装修等方式提升品牌形象，增强消费者对品牌的认知度和信任度。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产品质量与品牌形象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优衣库的定价策略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价格定位与成本考虑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优衣库的产品定位为大众化快时尚品牌，因此其产品价格相对较低，以满足广大消费者的需求。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成本考虑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优衣库在制定价格策略时，会充分考虑生产成本、运输成本、营销成本等因素，以确保产品价格具有竞争力。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优衣库会定期举行促销活动，如限时折扣、满额减免等，以吸引消费者购买。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优衣库的折扣策略灵活多样，包括直接降价、赠品赠送、积分兑换等方式，以增加消费者的购买意愿。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促销活动与折扣策略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优衣库在面对竞争对手的价格竞争时，会采取相应的应对措施，如调整价格、优化产品品质等，以保持竞争优势。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优衣库的价格策略在市场上得到了广泛的认可和接受，消费者对优衣库的产品具有较高的满意度和忠诚度。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市场反应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价格竞争与市场反应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优衣库的渠道策略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优衣库在选址时通常选择人流量较大的商业中心或购物中心，以确保店铺的曝光度和客流量。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选址策略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优衣库注重店铺形象的一致性和标准化，从店面设计到内部陈列都保持统一风格，以强化品牌形象。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店铺形象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优衣库采用直营和加盟相结合的方式进行店铺拓展，直营店负责品牌形象维护，加盟店则借助合作伙伴资源快速扩张。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拓展模式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实体店铺布局与拓展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https://d.book118.com/097052041146006040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2024-09-13T08:17:00.431</cp:lastPrinted>
  <dcterms:created xsi:type="dcterms:W3CDTF">2024-09-13T00:17:00Z</dcterms:created>
  <dcterms:modified xsi:type="dcterms:W3CDTF">2024-09-13T00:17:02Z</dcterms:modified>
</cp:coreProperties>
</file>